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/>
      <dgm:t>
        <a:bodyPr/>
        <a:lstStyle/>
        <a:p>
          <a:r>
            <a:rPr lang="en-GB" b="1" dirty="0" smtClean="0">
              <a:solidFill>
                <a:srgbClr val="FFC000"/>
              </a:solidFill>
            </a:rPr>
            <a:t>CHI…?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2000" dirty="0" err="1" smtClean="0"/>
            <a:t>Autorita</a:t>
          </a:r>
          <a:endParaRPr lang="en-GB" sz="20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1800" dirty="0" err="1" smtClean="0"/>
            <a:t>Organizazzioni</a:t>
          </a:r>
          <a:r>
            <a:rPr lang="en-GB" sz="1800" dirty="0" smtClean="0"/>
            <a:t>, </a:t>
          </a:r>
          <a:r>
            <a:rPr lang="en-GB" sz="1800" dirty="0" err="1" smtClean="0"/>
            <a:t>Associazioni</a:t>
          </a:r>
          <a:r>
            <a:rPr lang="en-GB" sz="1800" dirty="0" smtClean="0"/>
            <a:t> </a:t>
          </a:r>
          <a:r>
            <a:rPr lang="en-GB" sz="1800" dirty="0" err="1" smtClean="0"/>
            <a:t>Professionali</a:t>
          </a:r>
          <a:endParaRPr lang="en-GB" sz="1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2400" dirty="0" err="1" smtClean="0"/>
            <a:t>Esperti</a:t>
          </a:r>
          <a:endParaRPr lang="en-GB" sz="24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1800" dirty="0" err="1" smtClean="0"/>
            <a:t>Professionisti</a:t>
          </a:r>
          <a:r>
            <a:rPr lang="en-GB" sz="1800" dirty="0" smtClean="0"/>
            <a:t> e </a:t>
          </a:r>
          <a:r>
            <a:rPr lang="en-GB" sz="1800" dirty="0" err="1" smtClean="0"/>
            <a:t>strutture</a:t>
          </a:r>
          <a:r>
            <a:rPr lang="en-GB" sz="1800" dirty="0" smtClean="0"/>
            <a:t> di </a:t>
          </a:r>
          <a:r>
            <a:rPr lang="en-GB" sz="1800" dirty="0" err="1" smtClean="0"/>
            <a:t>Sanita</a:t>
          </a:r>
          <a:endParaRPr lang="en-GB" sz="1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1800" dirty="0" err="1" smtClean="0"/>
            <a:t>Fondazioni</a:t>
          </a:r>
          <a:r>
            <a:rPr lang="en-GB" sz="1800" dirty="0" smtClean="0"/>
            <a:t>, </a:t>
          </a:r>
          <a:r>
            <a:rPr lang="en-GB" sz="1800" dirty="0" err="1" smtClean="0"/>
            <a:t>Iniziative</a:t>
          </a:r>
          <a:r>
            <a:rPr lang="en-GB" sz="1800" dirty="0" smtClean="0"/>
            <a:t> </a:t>
          </a:r>
          <a:r>
            <a:rPr lang="en-GB" sz="1800" dirty="0" err="1" smtClean="0"/>
            <a:t>Umanitarie</a:t>
          </a:r>
          <a:endParaRPr lang="en-GB" sz="1800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1800" dirty="0" err="1" smtClean="0"/>
            <a:t>Instituti</a:t>
          </a:r>
          <a:r>
            <a:rPr lang="en-GB" sz="1800" dirty="0" smtClean="0"/>
            <a:t> </a:t>
          </a:r>
          <a:r>
            <a:rPr lang="en-GB" sz="1800" dirty="0" err="1" smtClean="0"/>
            <a:t>Scientifici</a:t>
          </a:r>
          <a:r>
            <a:rPr lang="en-GB" sz="1800" dirty="0" smtClean="0"/>
            <a:t>, </a:t>
          </a:r>
          <a:r>
            <a:rPr lang="en-GB" sz="1800" dirty="0" err="1" smtClean="0"/>
            <a:t>Universita</a:t>
          </a:r>
          <a:endParaRPr lang="en-GB" sz="1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2400" dirty="0" err="1" smtClean="0"/>
            <a:t>Settore</a:t>
          </a:r>
          <a:r>
            <a:rPr lang="en-GB" sz="2400" dirty="0" smtClean="0"/>
            <a:t> </a:t>
          </a:r>
          <a:r>
            <a:rPr lang="en-GB" sz="2400" dirty="0" err="1" smtClean="0"/>
            <a:t>Privato</a:t>
          </a:r>
          <a:endParaRPr lang="en-GB" sz="24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11251" custRadScaleInc="-134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159927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14819E6D-00EA-41DA-94BE-C28A57121019}" type="presOf" srcId="{06BD56EC-412C-45BB-AF3C-89D048B989B8}" destId="{CC1F682C-7754-42E0-A210-09A79B93B07F}" srcOrd="0" destOrd="0" presId="urn:microsoft.com/office/officeart/2005/8/layout/radial6"/>
    <dgm:cxn modelId="{9E28BF76-3280-487E-9FDF-62DF637512A0}" type="presOf" srcId="{6C58FE92-CD7E-4D89-81C4-FE3695707960}" destId="{67B59333-0B6A-4A77-BC1C-2114A31F716E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7EB2B986-EAEA-438C-9CBA-63684742E88C}" type="presOf" srcId="{D2A79FAC-9A7F-49D9-86C8-32471004FAE2}" destId="{D1B051F6-A564-434D-B5CD-F926A06BC455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861A2FF3-F73C-4914-BBB3-E8AFCF4CE92F}" type="presOf" srcId="{0B7FBB35-4F06-4D54-AF1B-9AFCF2546C43}" destId="{0732E225-71DC-4278-974A-9D92632DF9E9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36C21717-0C51-43AE-B409-1BDE05AF0712}" type="presOf" srcId="{A415DDB9-5982-4F0A-A501-8B6EDEDD4829}" destId="{4A349FCF-D23F-4290-A85A-6BA0AA568EBB}" srcOrd="0" destOrd="0" presId="urn:microsoft.com/office/officeart/2005/8/layout/radial6"/>
    <dgm:cxn modelId="{94EA4929-93F1-4FC4-8252-4B16C2F0E018}" type="presOf" srcId="{10EC8FB9-36BE-42C2-812D-F69B845FF182}" destId="{601A29FE-7E0D-4AEF-8781-936F979B4663}" srcOrd="0" destOrd="0" presId="urn:microsoft.com/office/officeart/2005/8/layout/radial6"/>
    <dgm:cxn modelId="{1F8A4603-29F5-49BD-B0B9-3634388C0E8B}" type="presOf" srcId="{67F1B339-741A-48D3-BCA5-1108092824F9}" destId="{ADC8DC31-B5EE-4653-AF7E-5E9F4CD1736C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6CEBA99C-C732-4E34-93DB-01AAA134D428}" type="presOf" srcId="{2848BDB4-EDB9-4E8E-8BE3-7FE2D1F0E61D}" destId="{C234379F-10C9-4B0A-9717-6A981E8639AC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7CA2344E-6561-416B-9B65-2326CC6E82E5}" type="presOf" srcId="{96B84862-D176-4BC1-946F-F9BE34A569CD}" destId="{E81BA36E-6537-4CEA-AC5E-AE06AD81C0FF}" srcOrd="0" destOrd="0" presId="urn:microsoft.com/office/officeart/2005/8/layout/radial6"/>
    <dgm:cxn modelId="{F0C49A9A-B42D-4E3F-B83A-2D22470502FC}" type="presOf" srcId="{41B328CB-33E4-40A0-94E5-E126AA43C765}" destId="{13B4F276-EE8A-45D8-9E78-DC419B8ABB61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3D739737-B9F1-4826-B1EF-71F83E6F615D}" type="presOf" srcId="{D76E267A-A692-4494-A6F8-EB8B3A3901CC}" destId="{7A32E487-4B7F-4E7E-8C51-51D12626CD48}" srcOrd="0" destOrd="0" presId="urn:microsoft.com/office/officeart/2005/8/layout/radial6"/>
    <dgm:cxn modelId="{2CDEA4E9-BBAF-43FC-8FCA-59EE7444C357}" type="presOf" srcId="{CDF244A5-0505-4B54-8955-ED90EB5FFD8A}" destId="{EC7CD308-22DB-437E-B3E2-216AC0CD8E9A}" srcOrd="0" destOrd="0" presId="urn:microsoft.com/office/officeart/2005/8/layout/radial6"/>
    <dgm:cxn modelId="{30BB05C7-F07F-47A8-96CF-186ECA83EEAC}" type="presOf" srcId="{C3DB6E25-D57C-4E41-92B2-30DBCE053FC8}" destId="{C4ACEDB4-4E8F-485C-BDF0-62178A3FD196}" srcOrd="0" destOrd="0" presId="urn:microsoft.com/office/officeart/2005/8/layout/radial6"/>
    <dgm:cxn modelId="{6A655CF0-4FCB-4548-9467-A747BB9A1C05}" type="presOf" srcId="{FE70C7E8-D295-4526-9587-B162037EE347}" destId="{EC86A9CB-174C-4A57-B62A-37B9C62254F2}" srcOrd="0" destOrd="0" presId="urn:microsoft.com/office/officeart/2005/8/layout/radial6"/>
    <dgm:cxn modelId="{72692049-A42F-41AD-83AD-F2083EC6CD9C}" type="presOf" srcId="{96E8BB3D-E61E-4837-AAB8-598BEBA8DA2C}" destId="{4459DD5F-2B37-44C2-8677-8263F349D976}" srcOrd="0" destOrd="0" presId="urn:microsoft.com/office/officeart/2005/8/layout/radial6"/>
    <dgm:cxn modelId="{E3CF41AD-9FFE-4749-B525-89AF69C70C6A}" type="presOf" srcId="{3F723860-1848-4BD8-82C9-E37DCEB0A3EB}" destId="{EFF52CB8-F65C-4A43-A414-BD036951EDA3}" srcOrd="0" destOrd="0" presId="urn:microsoft.com/office/officeart/2005/8/layout/radial6"/>
    <dgm:cxn modelId="{692817C7-A1EE-475C-9F34-CC4F3387FEBF}" type="presParOf" srcId="{601A29FE-7E0D-4AEF-8781-936F979B4663}" destId="{EC86A9CB-174C-4A57-B62A-37B9C62254F2}" srcOrd="0" destOrd="0" presId="urn:microsoft.com/office/officeart/2005/8/layout/radial6"/>
    <dgm:cxn modelId="{508BD64F-6CA3-461E-B23A-66BD5DDE7456}" type="presParOf" srcId="{601A29FE-7E0D-4AEF-8781-936F979B4663}" destId="{ADC8DC31-B5EE-4653-AF7E-5E9F4CD1736C}" srcOrd="1" destOrd="0" presId="urn:microsoft.com/office/officeart/2005/8/layout/radial6"/>
    <dgm:cxn modelId="{6820B20E-3377-4266-AD4F-E58228EE6CF6}" type="presParOf" srcId="{601A29FE-7E0D-4AEF-8781-936F979B4663}" destId="{BDD3A9F8-DACD-48C9-B490-08ED8A5B8F95}" srcOrd="2" destOrd="0" presId="urn:microsoft.com/office/officeart/2005/8/layout/radial6"/>
    <dgm:cxn modelId="{C9D2A077-C6B0-4932-8336-F917F385E4E7}" type="presParOf" srcId="{601A29FE-7E0D-4AEF-8781-936F979B4663}" destId="{C234379F-10C9-4B0A-9717-6A981E8639AC}" srcOrd="3" destOrd="0" presId="urn:microsoft.com/office/officeart/2005/8/layout/radial6"/>
    <dgm:cxn modelId="{89981253-5519-4EAA-89E3-9A9B7109AFDB}" type="presParOf" srcId="{601A29FE-7E0D-4AEF-8781-936F979B4663}" destId="{EFF52CB8-F65C-4A43-A414-BD036951EDA3}" srcOrd="4" destOrd="0" presId="urn:microsoft.com/office/officeart/2005/8/layout/radial6"/>
    <dgm:cxn modelId="{A2A91E92-4CB0-4814-A201-3E5CD477A38A}" type="presParOf" srcId="{601A29FE-7E0D-4AEF-8781-936F979B4663}" destId="{16107FA8-50E6-4C3E-BCC9-E66F8F58F153}" srcOrd="5" destOrd="0" presId="urn:microsoft.com/office/officeart/2005/8/layout/radial6"/>
    <dgm:cxn modelId="{71910254-61F1-4327-A2C9-3C3D1DD2E5A7}" type="presParOf" srcId="{601A29FE-7E0D-4AEF-8781-936F979B4663}" destId="{E81BA36E-6537-4CEA-AC5E-AE06AD81C0FF}" srcOrd="6" destOrd="0" presId="urn:microsoft.com/office/officeart/2005/8/layout/radial6"/>
    <dgm:cxn modelId="{37CE782A-3C0D-4713-A45D-78946A05D5E7}" type="presParOf" srcId="{601A29FE-7E0D-4AEF-8781-936F979B4663}" destId="{EC7CD308-22DB-437E-B3E2-216AC0CD8E9A}" srcOrd="7" destOrd="0" presId="urn:microsoft.com/office/officeart/2005/8/layout/radial6"/>
    <dgm:cxn modelId="{F960CFAE-6E35-4F48-994A-90DD8E810001}" type="presParOf" srcId="{601A29FE-7E0D-4AEF-8781-936F979B4663}" destId="{C0E3C45C-01C7-4E92-88F5-0C4164FF6344}" srcOrd="8" destOrd="0" presId="urn:microsoft.com/office/officeart/2005/8/layout/radial6"/>
    <dgm:cxn modelId="{502D3302-2588-4EB5-A9EE-CDCF009C541B}" type="presParOf" srcId="{601A29FE-7E0D-4AEF-8781-936F979B4663}" destId="{0732E225-71DC-4278-974A-9D92632DF9E9}" srcOrd="9" destOrd="0" presId="urn:microsoft.com/office/officeart/2005/8/layout/radial6"/>
    <dgm:cxn modelId="{1076CC1B-E011-4026-A09B-8F9A63DBC3F7}" type="presParOf" srcId="{601A29FE-7E0D-4AEF-8781-936F979B4663}" destId="{4A349FCF-D23F-4290-A85A-6BA0AA568EBB}" srcOrd="10" destOrd="0" presId="urn:microsoft.com/office/officeart/2005/8/layout/radial6"/>
    <dgm:cxn modelId="{11B3ADEA-47EA-4707-8F40-3FEEF2072510}" type="presParOf" srcId="{601A29FE-7E0D-4AEF-8781-936F979B4663}" destId="{A6A234A5-DE56-46AE-8050-5AA096D0D7EB}" srcOrd="11" destOrd="0" presId="urn:microsoft.com/office/officeart/2005/8/layout/radial6"/>
    <dgm:cxn modelId="{DCFEE037-4A7C-4AF3-B80A-FCC327B6D8C8}" type="presParOf" srcId="{601A29FE-7E0D-4AEF-8781-936F979B4663}" destId="{C4ACEDB4-4E8F-485C-BDF0-62178A3FD196}" srcOrd="12" destOrd="0" presId="urn:microsoft.com/office/officeart/2005/8/layout/radial6"/>
    <dgm:cxn modelId="{9BCB09D9-7121-449F-8DE5-7DFFFEA7BE5A}" type="presParOf" srcId="{601A29FE-7E0D-4AEF-8781-936F979B4663}" destId="{D1B051F6-A564-434D-B5CD-F926A06BC455}" srcOrd="13" destOrd="0" presId="urn:microsoft.com/office/officeart/2005/8/layout/radial6"/>
    <dgm:cxn modelId="{10FA5115-4F91-4FC9-97AE-9F13D9A57335}" type="presParOf" srcId="{601A29FE-7E0D-4AEF-8781-936F979B4663}" destId="{1E876395-5A15-4999-A757-7F2F5B731C1D}" srcOrd="14" destOrd="0" presId="urn:microsoft.com/office/officeart/2005/8/layout/radial6"/>
    <dgm:cxn modelId="{9122A063-9131-43E7-9D1A-F3BB86340597}" type="presParOf" srcId="{601A29FE-7E0D-4AEF-8781-936F979B4663}" destId="{67B59333-0B6A-4A77-BC1C-2114A31F716E}" srcOrd="15" destOrd="0" presId="urn:microsoft.com/office/officeart/2005/8/layout/radial6"/>
    <dgm:cxn modelId="{8C8B8BDD-2135-4903-BF15-12A769CBE67E}" type="presParOf" srcId="{601A29FE-7E0D-4AEF-8781-936F979B4663}" destId="{4459DD5F-2B37-44C2-8677-8263F349D976}" srcOrd="16" destOrd="0" presId="urn:microsoft.com/office/officeart/2005/8/layout/radial6"/>
    <dgm:cxn modelId="{A01A1C89-EDFC-4BD4-B146-54A18EC8900F}" type="presParOf" srcId="{601A29FE-7E0D-4AEF-8781-936F979B4663}" destId="{964A049E-1976-4B75-BC7B-BA8B38D8BE2C}" srcOrd="17" destOrd="0" presId="urn:microsoft.com/office/officeart/2005/8/layout/radial6"/>
    <dgm:cxn modelId="{920F1BD9-9572-411D-87AA-BED11DC5ED8D}" type="presParOf" srcId="{601A29FE-7E0D-4AEF-8781-936F979B4663}" destId="{13B4F276-EE8A-45D8-9E78-DC419B8ABB61}" srcOrd="18" destOrd="0" presId="urn:microsoft.com/office/officeart/2005/8/layout/radial6"/>
    <dgm:cxn modelId="{42968B9B-47EB-4539-9223-FC91FB096030}" type="presParOf" srcId="{601A29FE-7E0D-4AEF-8781-936F979B4663}" destId="{CC1F682C-7754-42E0-A210-09A79B93B07F}" srcOrd="19" destOrd="0" presId="urn:microsoft.com/office/officeart/2005/8/layout/radial6"/>
    <dgm:cxn modelId="{57599D9F-9A7E-446B-97A5-3CE7D917B085}" type="presParOf" srcId="{601A29FE-7E0D-4AEF-8781-936F979B4663}" destId="{BFEB9C65-E2BA-48C1-AFCD-758279E312D1}" srcOrd="20" destOrd="0" presId="urn:microsoft.com/office/officeart/2005/8/layout/radial6"/>
    <dgm:cxn modelId="{D00F561E-1994-4749-B2EE-413911FD1E8F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dirty="0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97696" custRadScaleInc="16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E229F24F-F89D-46B4-80A1-021908030862}" type="presOf" srcId="{10EC8FB9-36BE-42C2-812D-F69B845FF182}" destId="{601A29FE-7E0D-4AEF-8781-936F979B4663}" srcOrd="0" destOrd="0" presId="urn:microsoft.com/office/officeart/2005/8/layout/radial6"/>
    <dgm:cxn modelId="{34312936-17CC-4AD6-BB04-0C48040A3813}" type="presOf" srcId="{0B7FBB35-4F06-4D54-AF1B-9AFCF2546C43}" destId="{0732E225-71DC-4278-974A-9D92632DF9E9}" srcOrd="0" destOrd="0" presId="urn:microsoft.com/office/officeart/2005/8/layout/radial6"/>
    <dgm:cxn modelId="{32137CF3-EAF7-4A0A-B7E0-C4E1EF071C22}" type="presOf" srcId="{6C58FE92-CD7E-4D89-81C4-FE3695707960}" destId="{67B59333-0B6A-4A77-BC1C-2114A31F716E}" srcOrd="0" destOrd="0" presId="urn:microsoft.com/office/officeart/2005/8/layout/radial6"/>
    <dgm:cxn modelId="{0D39295E-E76A-4296-AA1A-D228C699F48C}" type="presOf" srcId="{D76E267A-A692-4494-A6F8-EB8B3A3901CC}" destId="{7A32E487-4B7F-4E7E-8C51-51D12626CD48}" srcOrd="0" destOrd="0" presId="urn:microsoft.com/office/officeart/2005/8/layout/radial6"/>
    <dgm:cxn modelId="{B3103629-AA55-4541-A97C-BB99E56873B3}" type="presOf" srcId="{D2A79FAC-9A7F-49D9-86C8-32471004FAE2}" destId="{D1B051F6-A564-434D-B5CD-F926A06BC455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60A43AC2-EAF7-4C27-AE96-F3DB3A092CDB}" type="presOf" srcId="{C3DB6E25-D57C-4E41-92B2-30DBCE053FC8}" destId="{C4ACEDB4-4E8F-485C-BDF0-62178A3FD196}" srcOrd="0" destOrd="0" presId="urn:microsoft.com/office/officeart/2005/8/layout/radial6"/>
    <dgm:cxn modelId="{DB38F21C-6D13-49B7-8A70-75E4805BEF90}" type="presOf" srcId="{96E8BB3D-E61E-4837-AAB8-598BEBA8DA2C}" destId="{4459DD5F-2B37-44C2-8677-8263F349D976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B7021D1A-64E1-4C17-B697-5A506A2627E9}" type="presOf" srcId="{67F1B339-741A-48D3-BCA5-1108092824F9}" destId="{ADC8DC31-B5EE-4653-AF7E-5E9F4CD1736C}" srcOrd="0" destOrd="0" presId="urn:microsoft.com/office/officeart/2005/8/layout/radial6"/>
    <dgm:cxn modelId="{097D50F3-A4CF-485C-BFAA-614DBAA40EFF}" type="presOf" srcId="{96B84862-D176-4BC1-946F-F9BE34A569CD}" destId="{E81BA36E-6537-4CEA-AC5E-AE06AD81C0FF}" srcOrd="0" destOrd="0" presId="urn:microsoft.com/office/officeart/2005/8/layout/radial6"/>
    <dgm:cxn modelId="{ACC6A342-FAED-4F69-B0BD-8EB87233188B}" type="presOf" srcId="{2848BDB4-EDB9-4E8E-8BE3-7FE2D1F0E61D}" destId="{C234379F-10C9-4B0A-9717-6A981E8639AC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CB700AD2-BB94-458D-970D-ADF2179315E2}" type="presOf" srcId="{41B328CB-33E4-40A0-94E5-E126AA43C765}" destId="{13B4F276-EE8A-45D8-9E78-DC419B8ABB61}" srcOrd="0" destOrd="0" presId="urn:microsoft.com/office/officeart/2005/8/layout/radial6"/>
    <dgm:cxn modelId="{0C8D9C18-F909-4D4B-A16F-78AFEBA61512}" type="presOf" srcId="{FE70C7E8-D295-4526-9587-B162037EE347}" destId="{EC86A9CB-174C-4A57-B62A-37B9C62254F2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80761C0A-B145-4D1E-BAC9-33425B5DBEA6}" type="presOf" srcId="{A415DDB9-5982-4F0A-A501-8B6EDEDD4829}" destId="{4A349FCF-D23F-4290-A85A-6BA0AA568EBB}" srcOrd="0" destOrd="0" presId="urn:microsoft.com/office/officeart/2005/8/layout/radial6"/>
    <dgm:cxn modelId="{4D463B04-18A0-4E5C-9261-2653DC700674}" type="presOf" srcId="{06BD56EC-412C-45BB-AF3C-89D048B989B8}" destId="{CC1F682C-7754-42E0-A210-09A79B93B07F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3B51ED2F-957D-4C85-ADFF-38DB79AC6CF5}" type="presOf" srcId="{3F723860-1848-4BD8-82C9-E37DCEB0A3EB}" destId="{EFF52CB8-F65C-4A43-A414-BD036951EDA3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1148BF62-FD7B-484E-966E-542C6F02797F}" type="presOf" srcId="{CDF244A5-0505-4B54-8955-ED90EB5FFD8A}" destId="{EC7CD308-22DB-437E-B3E2-216AC0CD8E9A}" srcOrd="0" destOrd="0" presId="urn:microsoft.com/office/officeart/2005/8/layout/radial6"/>
    <dgm:cxn modelId="{FA19B628-4530-45D0-B9B7-0458B286BF93}" type="presParOf" srcId="{601A29FE-7E0D-4AEF-8781-936F979B4663}" destId="{EC86A9CB-174C-4A57-B62A-37B9C62254F2}" srcOrd="0" destOrd="0" presId="urn:microsoft.com/office/officeart/2005/8/layout/radial6"/>
    <dgm:cxn modelId="{5BED70A9-30F4-42F3-AA3A-2D931A8DA6F7}" type="presParOf" srcId="{601A29FE-7E0D-4AEF-8781-936F979B4663}" destId="{ADC8DC31-B5EE-4653-AF7E-5E9F4CD1736C}" srcOrd="1" destOrd="0" presId="urn:microsoft.com/office/officeart/2005/8/layout/radial6"/>
    <dgm:cxn modelId="{10350964-74D9-4C7C-AF3D-CDC877D9F45E}" type="presParOf" srcId="{601A29FE-7E0D-4AEF-8781-936F979B4663}" destId="{BDD3A9F8-DACD-48C9-B490-08ED8A5B8F95}" srcOrd="2" destOrd="0" presId="urn:microsoft.com/office/officeart/2005/8/layout/radial6"/>
    <dgm:cxn modelId="{F1E1FC7C-B91A-4D00-9288-EFB288111C6B}" type="presParOf" srcId="{601A29FE-7E0D-4AEF-8781-936F979B4663}" destId="{C234379F-10C9-4B0A-9717-6A981E8639AC}" srcOrd="3" destOrd="0" presId="urn:microsoft.com/office/officeart/2005/8/layout/radial6"/>
    <dgm:cxn modelId="{1349A6E0-A919-47CE-876E-F00B2769B210}" type="presParOf" srcId="{601A29FE-7E0D-4AEF-8781-936F979B4663}" destId="{EFF52CB8-F65C-4A43-A414-BD036951EDA3}" srcOrd="4" destOrd="0" presId="urn:microsoft.com/office/officeart/2005/8/layout/radial6"/>
    <dgm:cxn modelId="{46276315-AD0F-4043-9296-577152B606F3}" type="presParOf" srcId="{601A29FE-7E0D-4AEF-8781-936F979B4663}" destId="{16107FA8-50E6-4C3E-BCC9-E66F8F58F153}" srcOrd="5" destOrd="0" presId="urn:microsoft.com/office/officeart/2005/8/layout/radial6"/>
    <dgm:cxn modelId="{F9D3B6D4-A04B-4D89-AF97-E8DD287594A1}" type="presParOf" srcId="{601A29FE-7E0D-4AEF-8781-936F979B4663}" destId="{E81BA36E-6537-4CEA-AC5E-AE06AD81C0FF}" srcOrd="6" destOrd="0" presId="urn:microsoft.com/office/officeart/2005/8/layout/radial6"/>
    <dgm:cxn modelId="{FD1D67D3-0281-43BA-B158-382D85C7CE53}" type="presParOf" srcId="{601A29FE-7E0D-4AEF-8781-936F979B4663}" destId="{EC7CD308-22DB-437E-B3E2-216AC0CD8E9A}" srcOrd="7" destOrd="0" presId="urn:microsoft.com/office/officeart/2005/8/layout/radial6"/>
    <dgm:cxn modelId="{F4C155AE-3985-4476-9DA6-153638562D61}" type="presParOf" srcId="{601A29FE-7E0D-4AEF-8781-936F979B4663}" destId="{C0E3C45C-01C7-4E92-88F5-0C4164FF6344}" srcOrd="8" destOrd="0" presId="urn:microsoft.com/office/officeart/2005/8/layout/radial6"/>
    <dgm:cxn modelId="{441DFA85-FEE2-4AB6-AC76-B86CCAB6057B}" type="presParOf" srcId="{601A29FE-7E0D-4AEF-8781-936F979B4663}" destId="{0732E225-71DC-4278-974A-9D92632DF9E9}" srcOrd="9" destOrd="0" presId="urn:microsoft.com/office/officeart/2005/8/layout/radial6"/>
    <dgm:cxn modelId="{A6BEA9CC-F4E8-4634-A452-0369DCEF1C57}" type="presParOf" srcId="{601A29FE-7E0D-4AEF-8781-936F979B4663}" destId="{4A349FCF-D23F-4290-A85A-6BA0AA568EBB}" srcOrd="10" destOrd="0" presId="urn:microsoft.com/office/officeart/2005/8/layout/radial6"/>
    <dgm:cxn modelId="{672E9B60-E389-4CC8-982A-5E7B5C5E389E}" type="presParOf" srcId="{601A29FE-7E0D-4AEF-8781-936F979B4663}" destId="{A6A234A5-DE56-46AE-8050-5AA096D0D7EB}" srcOrd="11" destOrd="0" presId="urn:microsoft.com/office/officeart/2005/8/layout/radial6"/>
    <dgm:cxn modelId="{43A2BA1A-8639-4B32-8DE8-F2932955BAD2}" type="presParOf" srcId="{601A29FE-7E0D-4AEF-8781-936F979B4663}" destId="{C4ACEDB4-4E8F-485C-BDF0-62178A3FD196}" srcOrd="12" destOrd="0" presId="urn:microsoft.com/office/officeart/2005/8/layout/radial6"/>
    <dgm:cxn modelId="{06D7C453-63C9-436B-87DE-B8D7C940529D}" type="presParOf" srcId="{601A29FE-7E0D-4AEF-8781-936F979B4663}" destId="{D1B051F6-A564-434D-B5CD-F926A06BC455}" srcOrd="13" destOrd="0" presId="urn:microsoft.com/office/officeart/2005/8/layout/radial6"/>
    <dgm:cxn modelId="{67D0C9D5-F777-4615-B4E1-39888766FF07}" type="presParOf" srcId="{601A29FE-7E0D-4AEF-8781-936F979B4663}" destId="{1E876395-5A15-4999-A757-7F2F5B731C1D}" srcOrd="14" destOrd="0" presId="urn:microsoft.com/office/officeart/2005/8/layout/radial6"/>
    <dgm:cxn modelId="{AD06D491-0342-4B63-9622-F70691DD68F3}" type="presParOf" srcId="{601A29FE-7E0D-4AEF-8781-936F979B4663}" destId="{67B59333-0B6A-4A77-BC1C-2114A31F716E}" srcOrd="15" destOrd="0" presId="urn:microsoft.com/office/officeart/2005/8/layout/radial6"/>
    <dgm:cxn modelId="{4ECE09C2-9DE0-406A-B8B8-40772165C2A2}" type="presParOf" srcId="{601A29FE-7E0D-4AEF-8781-936F979B4663}" destId="{4459DD5F-2B37-44C2-8677-8263F349D976}" srcOrd="16" destOrd="0" presId="urn:microsoft.com/office/officeart/2005/8/layout/radial6"/>
    <dgm:cxn modelId="{47F9A42C-1727-4DB3-B544-86742F2C7609}" type="presParOf" srcId="{601A29FE-7E0D-4AEF-8781-936F979B4663}" destId="{964A049E-1976-4B75-BC7B-BA8B38D8BE2C}" srcOrd="17" destOrd="0" presId="urn:microsoft.com/office/officeart/2005/8/layout/radial6"/>
    <dgm:cxn modelId="{BFD248DD-BBD8-4079-A12A-F410B59BF2AE}" type="presParOf" srcId="{601A29FE-7E0D-4AEF-8781-936F979B4663}" destId="{13B4F276-EE8A-45D8-9E78-DC419B8ABB61}" srcOrd="18" destOrd="0" presId="urn:microsoft.com/office/officeart/2005/8/layout/radial6"/>
    <dgm:cxn modelId="{F43FA446-BA62-4D4F-84C5-AD9B4DC7D1EF}" type="presParOf" srcId="{601A29FE-7E0D-4AEF-8781-936F979B4663}" destId="{CC1F682C-7754-42E0-A210-09A79B93B07F}" srcOrd="19" destOrd="0" presId="urn:microsoft.com/office/officeart/2005/8/layout/radial6"/>
    <dgm:cxn modelId="{8D1FE3BB-8252-4542-98A0-28BDB8860B96}" type="presParOf" srcId="{601A29FE-7E0D-4AEF-8781-936F979B4663}" destId="{BFEB9C65-E2BA-48C1-AFCD-758279E312D1}" srcOrd="20" destOrd="0" presId="urn:microsoft.com/office/officeart/2005/8/layout/radial6"/>
    <dgm:cxn modelId="{9A0D13AB-5EA6-46F0-9002-EEA3CC2D4953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81D52CEB-72D5-475B-B8FE-CC537F23BCA2}" type="presOf" srcId="{A415DDB9-5982-4F0A-A501-8B6EDEDD4829}" destId="{4A349FCF-D23F-4290-A85A-6BA0AA568EBB}" srcOrd="0" destOrd="0" presId="urn:microsoft.com/office/officeart/2005/8/layout/radial6"/>
    <dgm:cxn modelId="{17A4F3B1-8620-4DF6-BB00-31B17754B25B}" type="presOf" srcId="{C3DB6E25-D57C-4E41-92B2-30DBCE053FC8}" destId="{C4ACEDB4-4E8F-485C-BDF0-62178A3FD196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D78C5726-09E7-4058-A4CF-892EEE370E8D}" type="presOf" srcId="{D2A79FAC-9A7F-49D9-86C8-32471004FAE2}" destId="{D1B051F6-A564-434D-B5CD-F926A06BC455}" srcOrd="0" destOrd="0" presId="urn:microsoft.com/office/officeart/2005/8/layout/radial6"/>
    <dgm:cxn modelId="{26436B96-9AAC-4C5C-ADBF-EEB57720BA41}" type="presOf" srcId="{67F1B339-741A-48D3-BCA5-1108092824F9}" destId="{ADC8DC31-B5EE-4653-AF7E-5E9F4CD1736C}" srcOrd="0" destOrd="0" presId="urn:microsoft.com/office/officeart/2005/8/layout/radial6"/>
    <dgm:cxn modelId="{2E7AA503-8259-4B6F-A672-02D647D54D96}" type="presOf" srcId="{41B328CB-33E4-40A0-94E5-E126AA43C765}" destId="{13B4F276-EE8A-45D8-9E78-DC419B8ABB61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43FFFA3B-1772-4F80-8417-FEBAA58CB39B}" type="presOf" srcId="{2848BDB4-EDB9-4E8E-8BE3-7FE2D1F0E61D}" destId="{C234379F-10C9-4B0A-9717-6A981E8639AC}" srcOrd="0" destOrd="0" presId="urn:microsoft.com/office/officeart/2005/8/layout/radial6"/>
    <dgm:cxn modelId="{BBEC5357-621B-4FC6-A3F9-8A325BF46DC9}" type="presOf" srcId="{96B84862-D176-4BC1-946F-F9BE34A569CD}" destId="{E81BA36E-6537-4CEA-AC5E-AE06AD81C0FF}" srcOrd="0" destOrd="0" presId="urn:microsoft.com/office/officeart/2005/8/layout/radial6"/>
    <dgm:cxn modelId="{EE95DBED-B5A9-4CFB-8CCF-2D9FAC70AA36}" type="presOf" srcId="{D76E267A-A692-4494-A6F8-EB8B3A3901CC}" destId="{7A32E487-4B7F-4E7E-8C51-51D12626CD48}" srcOrd="0" destOrd="0" presId="urn:microsoft.com/office/officeart/2005/8/layout/radial6"/>
    <dgm:cxn modelId="{732A9B32-E3B3-4739-93FE-315D1538C828}" type="presOf" srcId="{CDF244A5-0505-4B54-8955-ED90EB5FFD8A}" destId="{EC7CD308-22DB-437E-B3E2-216AC0CD8E9A}" srcOrd="0" destOrd="0" presId="urn:microsoft.com/office/officeart/2005/8/layout/radial6"/>
    <dgm:cxn modelId="{518E3383-DDB6-44EB-A310-83DB186CF6B8}" type="presOf" srcId="{6C58FE92-CD7E-4D89-81C4-FE3695707960}" destId="{67B59333-0B6A-4A77-BC1C-2114A31F716E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3DA8E97B-BD8F-41A8-BE1E-F6C98708832E}" type="presOf" srcId="{10EC8FB9-36BE-42C2-812D-F69B845FF182}" destId="{601A29FE-7E0D-4AEF-8781-936F979B4663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0B8D1822-61D2-4A7F-89E7-5791D25AB309}" type="presOf" srcId="{FE70C7E8-D295-4526-9587-B162037EE347}" destId="{EC86A9CB-174C-4A57-B62A-37B9C62254F2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739E7859-C42D-4904-ACDE-661BEF23FDDD}" type="presOf" srcId="{3F723860-1848-4BD8-82C9-E37DCEB0A3EB}" destId="{EFF52CB8-F65C-4A43-A414-BD036951EDA3}" srcOrd="0" destOrd="0" presId="urn:microsoft.com/office/officeart/2005/8/layout/radial6"/>
    <dgm:cxn modelId="{431E69AB-DF62-40BA-A3B9-559FA7133040}" type="presOf" srcId="{96E8BB3D-E61E-4837-AAB8-598BEBA8DA2C}" destId="{4459DD5F-2B37-44C2-8677-8263F349D976}" srcOrd="0" destOrd="0" presId="urn:microsoft.com/office/officeart/2005/8/layout/radial6"/>
    <dgm:cxn modelId="{B58B0208-71A1-4475-9BBD-AB51CE19CFAA}" type="presOf" srcId="{0B7FBB35-4F06-4D54-AF1B-9AFCF2546C43}" destId="{0732E225-71DC-4278-974A-9D92632DF9E9}" srcOrd="0" destOrd="0" presId="urn:microsoft.com/office/officeart/2005/8/layout/radial6"/>
    <dgm:cxn modelId="{DFB221E9-65DA-4071-8655-1EE58585623F}" type="presOf" srcId="{06BD56EC-412C-45BB-AF3C-89D048B989B8}" destId="{CC1F682C-7754-42E0-A210-09A79B93B07F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7B24C2BA-6DDE-4D13-93EA-BAF9CBA51AA8}" type="presParOf" srcId="{601A29FE-7E0D-4AEF-8781-936F979B4663}" destId="{EC86A9CB-174C-4A57-B62A-37B9C62254F2}" srcOrd="0" destOrd="0" presId="urn:microsoft.com/office/officeart/2005/8/layout/radial6"/>
    <dgm:cxn modelId="{4FD8658D-B03F-40DC-A719-FDB65757373A}" type="presParOf" srcId="{601A29FE-7E0D-4AEF-8781-936F979B4663}" destId="{ADC8DC31-B5EE-4653-AF7E-5E9F4CD1736C}" srcOrd="1" destOrd="0" presId="urn:microsoft.com/office/officeart/2005/8/layout/radial6"/>
    <dgm:cxn modelId="{217F5C22-CFBF-497E-AEE5-18752EE44E41}" type="presParOf" srcId="{601A29FE-7E0D-4AEF-8781-936F979B4663}" destId="{BDD3A9F8-DACD-48C9-B490-08ED8A5B8F95}" srcOrd="2" destOrd="0" presId="urn:microsoft.com/office/officeart/2005/8/layout/radial6"/>
    <dgm:cxn modelId="{E42706EF-4BD6-4974-AAE3-3B64EA9DF9B6}" type="presParOf" srcId="{601A29FE-7E0D-4AEF-8781-936F979B4663}" destId="{C234379F-10C9-4B0A-9717-6A981E8639AC}" srcOrd="3" destOrd="0" presId="urn:microsoft.com/office/officeart/2005/8/layout/radial6"/>
    <dgm:cxn modelId="{24B7BC8E-CDD2-4103-80B0-741AF693D116}" type="presParOf" srcId="{601A29FE-7E0D-4AEF-8781-936F979B4663}" destId="{EFF52CB8-F65C-4A43-A414-BD036951EDA3}" srcOrd="4" destOrd="0" presId="urn:microsoft.com/office/officeart/2005/8/layout/radial6"/>
    <dgm:cxn modelId="{5CBC5C96-EB67-43A6-B084-190552426F0E}" type="presParOf" srcId="{601A29FE-7E0D-4AEF-8781-936F979B4663}" destId="{16107FA8-50E6-4C3E-BCC9-E66F8F58F153}" srcOrd="5" destOrd="0" presId="urn:microsoft.com/office/officeart/2005/8/layout/radial6"/>
    <dgm:cxn modelId="{D706352E-1A43-4645-A623-3B7E71CB9099}" type="presParOf" srcId="{601A29FE-7E0D-4AEF-8781-936F979B4663}" destId="{E81BA36E-6537-4CEA-AC5E-AE06AD81C0FF}" srcOrd="6" destOrd="0" presId="urn:microsoft.com/office/officeart/2005/8/layout/radial6"/>
    <dgm:cxn modelId="{31D750D1-A050-4214-B702-DE005057AF9F}" type="presParOf" srcId="{601A29FE-7E0D-4AEF-8781-936F979B4663}" destId="{EC7CD308-22DB-437E-B3E2-216AC0CD8E9A}" srcOrd="7" destOrd="0" presId="urn:microsoft.com/office/officeart/2005/8/layout/radial6"/>
    <dgm:cxn modelId="{6305FA17-770B-46F6-95FE-7647B49383BC}" type="presParOf" srcId="{601A29FE-7E0D-4AEF-8781-936F979B4663}" destId="{C0E3C45C-01C7-4E92-88F5-0C4164FF6344}" srcOrd="8" destOrd="0" presId="urn:microsoft.com/office/officeart/2005/8/layout/radial6"/>
    <dgm:cxn modelId="{40F0A001-8FE2-43BE-A4AB-598CBD48F9DB}" type="presParOf" srcId="{601A29FE-7E0D-4AEF-8781-936F979B4663}" destId="{0732E225-71DC-4278-974A-9D92632DF9E9}" srcOrd="9" destOrd="0" presId="urn:microsoft.com/office/officeart/2005/8/layout/radial6"/>
    <dgm:cxn modelId="{C9CCDF76-069B-4593-8D8C-2B068B810F9C}" type="presParOf" srcId="{601A29FE-7E0D-4AEF-8781-936F979B4663}" destId="{4A349FCF-D23F-4290-A85A-6BA0AA568EBB}" srcOrd="10" destOrd="0" presId="urn:microsoft.com/office/officeart/2005/8/layout/radial6"/>
    <dgm:cxn modelId="{6C374E95-BA71-4DC3-B306-8AD86B04F099}" type="presParOf" srcId="{601A29FE-7E0D-4AEF-8781-936F979B4663}" destId="{A6A234A5-DE56-46AE-8050-5AA096D0D7EB}" srcOrd="11" destOrd="0" presId="urn:microsoft.com/office/officeart/2005/8/layout/radial6"/>
    <dgm:cxn modelId="{CF50CCF5-A58A-4518-9FE3-6C6B562F7989}" type="presParOf" srcId="{601A29FE-7E0D-4AEF-8781-936F979B4663}" destId="{C4ACEDB4-4E8F-485C-BDF0-62178A3FD196}" srcOrd="12" destOrd="0" presId="urn:microsoft.com/office/officeart/2005/8/layout/radial6"/>
    <dgm:cxn modelId="{6815CD48-5FCE-456F-801F-03E47C5383B4}" type="presParOf" srcId="{601A29FE-7E0D-4AEF-8781-936F979B4663}" destId="{D1B051F6-A564-434D-B5CD-F926A06BC455}" srcOrd="13" destOrd="0" presId="urn:microsoft.com/office/officeart/2005/8/layout/radial6"/>
    <dgm:cxn modelId="{FF32237C-5B16-4886-A45D-51D69C7BE1A4}" type="presParOf" srcId="{601A29FE-7E0D-4AEF-8781-936F979B4663}" destId="{1E876395-5A15-4999-A757-7F2F5B731C1D}" srcOrd="14" destOrd="0" presId="urn:microsoft.com/office/officeart/2005/8/layout/radial6"/>
    <dgm:cxn modelId="{7F492CB9-CD2C-4E25-90B3-C9E9BE6F5974}" type="presParOf" srcId="{601A29FE-7E0D-4AEF-8781-936F979B4663}" destId="{67B59333-0B6A-4A77-BC1C-2114A31F716E}" srcOrd="15" destOrd="0" presId="urn:microsoft.com/office/officeart/2005/8/layout/radial6"/>
    <dgm:cxn modelId="{B4F58415-ACBB-4C1F-BB18-6DF5E4B2A88E}" type="presParOf" srcId="{601A29FE-7E0D-4AEF-8781-936F979B4663}" destId="{4459DD5F-2B37-44C2-8677-8263F349D976}" srcOrd="16" destOrd="0" presId="urn:microsoft.com/office/officeart/2005/8/layout/radial6"/>
    <dgm:cxn modelId="{89B41733-0120-4B02-B58C-1400C7C6529E}" type="presParOf" srcId="{601A29FE-7E0D-4AEF-8781-936F979B4663}" destId="{964A049E-1976-4B75-BC7B-BA8B38D8BE2C}" srcOrd="17" destOrd="0" presId="urn:microsoft.com/office/officeart/2005/8/layout/radial6"/>
    <dgm:cxn modelId="{BEE29D8F-7E40-40C1-9F33-054E496FFF37}" type="presParOf" srcId="{601A29FE-7E0D-4AEF-8781-936F979B4663}" destId="{13B4F276-EE8A-45D8-9E78-DC419B8ABB61}" srcOrd="18" destOrd="0" presId="urn:microsoft.com/office/officeart/2005/8/layout/radial6"/>
    <dgm:cxn modelId="{799B21BB-EF5A-4992-8447-8C51759300C7}" type="presParOf" srcId="{601A29FE-7E0D-4AEF-8781-936F979B4663}" destId="{CC1F682C-7754-42E0-A210-09A79B93B07F}" srcOrd="19" destOrd="0" presId="urn:microsoft.com/office/officeart/2005/8/layout/radial6"/>
    <dgm:cxn modelId="{883F02AD-DCFC-4B8B-98D5-F73EA8B7BDDB}" type="presParOf" srcId="{601A29FE-7E0D-4AEF-8781-936F979B4663}" destId="{BFEB9C65-E2BA-48C1-AFCD-758279E312D1}" srcOrd="20" destOrd="0" presId="urn:microsoft.com/office/officeart/2005/8/layout/radial6"/>
    <dgm:cxn modelId="{7EC96DC4-CB16-41D2-BE34-5A226148C89F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B2DE0BFD-DDCF-4EDF-8A1F-511BC75D76CA}" type="presOf" srcId="{41B328CB-33E4-40A0-94E5-E126AA43C765}" destId="{13B4F276-EE8A-45D8-9E78-DC419B8ABB61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0FEF968E-911A-49FB-97FB-50C79F86BC24}" type="presOf" srcId="{A415DDB9-5982-4F0A-A501-8B6EDEDD4829}" destId="{4A349FCF-D23F-4290-A85A-6BA0AA568EBB}" srcOrd="0" destOrd="0" presId="urn:microsoft.com/office/officeart/2005/8/layout/radial6"/>
    <dgm:cxn modelId="{86874D1F-9CB7-4AC9-8F58-6D184BFF71F6}" type="presOf" srcId="{3F723860-1848-4BD8-82C9-E37DCEB0A3EB}" destId="{EFF52CB8-F65C-4A43-A414-BD036951EDA3}" srcOrd="0" destOrd="0" presId="urn:microsoft.com/office/officeart/2005/8/layout/radial6"/>
    <dgm:cxn modelId="{9AFF897B-84DE-4057-96D2-E956B4C79B6F}" type="presOf" srcId="{06BD56EC-412C-45BB-AF3C-89D048B989B8}" destId="{CC1F682C-7754-42E0-A210-09A79B93B07F}" srcOrd="0" destOrd="0" presId="urn:microsoft.com/office/officeart/2005/8/layout/radial6"/>
    <dgm:cxn modelId="{3D81481D-8556-4749-81B0-F15A19213E6F}" type="presOf" srcId="{CDF244A5-0505-4B54-8955-ED90EB5FFD8A}" destId="{EC7CD308-22DB-437E-B3E2-216AC0CD8E9A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46181FF0-18A6-40A6-9A89-2D2E0A223EC2}" type="presOf" srcId="{2848BDB4-EDB9-4E8E-8BE3-7FE2D1F0E61D}" destId="{C234379F-10C9-4B0A-9717-6A981E8639AC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449A328-79A2-4B03-859E-A6A9B612C19F}" type="presOf" srcId="{D76E267A-A692-4494-A6F8-EB8B3A3901CC}" destId="{7A32E487-4B7F-4E7E-8C51-51D12626CD48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2C9174DE-EED5-45AE-BDAA-63CCCA30742E}" type="presOf" srcId="{10EC8FB9-36BE-42C2-812D-F69B845FF182}" destId="{601A29FE-7E0D-4AEF-8781-936F979B4663}" srcOrd="0" destOrd="0" presId="urn:microsoft.com/office/officeart/2005/8/layout/radial6"/>
    <dgm:cxn modelId="{B2F97C21-4127-4B41-A838-10F8436872C3}" type="presOf" srcId="{96E8BB3D-E61E-4837-AAB8-598BEBA8DA2C}" destId="{4459DD5F-2B37-44C2-8677-8263F349D976}" srcOrd="0" destOrd="0" presId="urn:microsoft.com/office/officeart/2005/8/layout/radial6"/>
    <dgm:cxn modelId="{F35859A8-D8CF-460F-BF06-66B4DF113CB4}" type="presOf" srcId="{C3DB6E25-D57C-4E41-92B2-30DBCE053FC8}" destId="{C4ACEDB4-4E8F-485C-BDF0-62178A3FD196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F6FF6CFB-CA38-4CF0-93D4-1EF42BBCB345}" type="presOf" srcId="{96B84862-D176-4BC1-946F-F9BE34A569CD}" destId="{E81BA36E-6537-4CEA-AC5E-AE06AD81C0FF}" srcOrd="0" destOrd="0" presId="urn:microsoft.com/office/officeart/2005/8/layout/radial6"/>
    <dgm:cxn modelId="{E9CB0C6B-8438-490C-A784-0B874357DB45}" type="presOf" srcId="{67F1B339-741A-48D3-BCA5-1108092824F9}" destId="{ADC8DC31-B5EE-4653-AF7E-5E9F4CD1736C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91C977C5-CA77-4793-A0E8-44C2AA9ECF58}" type="presOf" srcId="{6C58FE92-CD7E-4D89-81C4-FE3695707960}" destId="{67B59333-0B6A-4A77-BC1C-2114A31F716E}" srcOrd="0" destOrd="0" presId="urn:microsoft.com/office/officeart/2005/8/layout/radial6"/>
    <dgm:cxn modelId="{6F0E0524-8B67-45EB-A132-BCA9273C84EE}" type="presOf" srcId="{0B7FBB35-4F06-4D54-AF1B-9AFCF2546C43}" destId="{0732E225-71DC-4278-974A-9D92632DF9E9}" srcOrd="0" destOrd="0" presId="urn:microsoft.com/office/officeart/2005/8/layout/radial6"/>
    <dgm:cxn modelId="{91040A51-C6AC-445C-AC46-852ABF55A4BE}" type="presOf" srcId="{FE70C7E8-D295-4526-9587-B162037EE347}" destId="{EC86A9CB-174C-4A57-B62A-37B9C62254F2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3C438C19-8F25-4DF4-A920-630E2BB968F4}" type="presOf" srcId="{D2A79FAC-9A7F-49D9-86C8-32471004FAE2}" destId="{D1B051F6-A564-434D-B5CD-F926A06BC455}" srcOrd="0" destOrd="0" presId="urn:microsoft.com/office/officeart/2005/8/layout/radial6"/>
    <dgm:cxn modelId="{DF64D108-0727-435C-BE60-67705CE540C5}" type="presParOf" srcId="{601A29FE-7E0D-4AEF-8781-936F979B4663}" destId="{EC86A9CB-174C-4A57-B62A-37B9C62254F2}" srcOrd="0" destOrd="0" presId="urn:microsoft.com/office/officeart/2005/8/layout/radial6"/>
    <dgm:cxn modelId="{B64B85F5-E33D-4975-86AD-31AFB3680A58}" type="presParOf" srcId="{601A29FE-7E0D-4AEF-8781-936F979B4663}" destId="{ADC8DC31-B5EE-4653-AF7E-5E9F4CD1736C}" srcOrd="1" destOrd="0" presId="urn:microsoft.com/office/officeart/2005/8/layout/radial6"/>
    <dgm:cxn modelId="{71A4E6C8-DA1E-45DA-A537-DC91B8536FEB}" type="presParOf" srcId="{601A29FE-7E0D-4AEF-8781-936F979B4663}" destId="{BDD3A9F8-DACD-48C9-B490-08ED8A5B8F95}" srcOrd="2" destOrd="0" presId="urn:microsoft.com/office/officeart/2005/8/layout/radial6"/>
    <dgm:cxn modelId="{E304889B-9698-4BD6-AFE5-2F6D39E387F9}" type="presParOf" srcId="{601A29FE-7E0D-4AEF-8781-936F979B4663}" destId="{C234379F-10C9-4B0A-9717-6A981E8639AC}" srcOrd="3" destOrd="0" presId="urn:microsoft.com/office/officeart/2005/8/layout/radial6"/>
    <dgm:cxn modelId="{480FD0E6-081F-40BD-87B5-ACB3982E14F0}" type="presParOf" srcId="{601A29FE-7E0D-4AEF-8781-936F979B4663}" destId="{EFF52CB8-F65C-4A43-A414-BD036951EDA3}" srcOrd="4" destOrd="0" presId="urn:microsoft.com/office/officeart/2005/8/layout/radial6"/>
    <dgm:cxn modelId="{8BA63CE1-BDC8-439D-9B71-7C1A7C37899A}" type="presParOf" srcId="{601A29FE-7E0D-4AEF-8781-936F979B4663}" destId="{16107FA8-50E6-4C3E-BCC9-E66F8F58F153}" srcOrd="5" destOrd="0" presId="urn:microsoft.com/office/officeart/2005/8/layout/radial6"/>
    <dgm:cxn modelId="{980256D1-2EBD-432D-98C7-E05ED8B9A9E9}" type="presParOf" srcId="{601A29FE-7E0D-4AEF-8781-936F979B4663}" destId="{E81BA36E-6537-4CEA-AC5E-AE06AD81C0FF}" srcOrd="6" destOrd="0" presId="urn:microsoft.com/office/officeart/2005/8/layout/radial6"/>
    <dgm:cxn modelId="{4A1F45C6-EA2E-47E5-ABE3-7ACC0DE15093}" type="presParOf" srcId="{601A29FE-7E0D-4AEF-8781-936F979B4663}" destId="{EC7CD308-22DB-437E-B3E2-216AC0CD8E9A}" srcOrd="7" destOrd="0" presId="urn:microsoft.com/office/officeart/2005/8/layout/radial6"/>
    <dgm:cxn modelId="{2C958758-3F2B-4BBA-9895-1F3022F1FBBF}" type="presParOf" srcId="{601A29FE-7E0D-4AEF-8781-936F979B4663}" destId="{C0E3C45C-01C7-4E92-88F5-0C4164FF6344}" srcOrd="8" destOrd="0" presId="urn:microsoft.com/office/officeart/2005/8/layout/radial6"/>
    <dgm:cxn modelId="{9BC56017-D7F1-4D53-BE0B-94D42C16A363}" type="presParOf" srcId="{601A29FE-7E0D-4AEF-8781-936F979B4663}" destId="{0732E225-71DC-4278-974A-9D92632DF9E9}" srcOrd="9" destOrd="0" presId="urn:microsoft.com/office/officeart/2005/8/layout/radial6"/>
    <dgm:cxn modelId="{1149DEC6-E164-46BD-982B-9045D1689B50}" type="presParOf" srcId="{601A29FE-7E0D-4AEF-8781-936F979B4663}" destId="{4A349FCF-D23F-4290-A85A-6BA0AA568EBB}" srcOrd="10" destOrd="0" presId="urn:microsoft.com/office/officeart/2005/8/layout/radial6"/>
    <dgm:cxn modelId="{0ABC41A6-EDA6-4A5F-9BBE-FF87ABE82423}" type="presParOf" srcId="{601A29FE-7E0D-4AEF-8781-936F979B4663}" destId="{A6A234A5-DE56-46AE-8050-5AA096D0D7EB}" srcOrd="11" destOrd="0" presId="urn:microsoft.com/office/officeart/2005/8/layout/radial6"/>
    <dgm:cxn modelId="{B682C19D-21ED-406F-AA57-93C11A0A37CD}" type="presParOf" srcId="{601A29FE-7E0D-4AEF-8781-936F979B4663}" destId="{C4ACEDB4-4E8F-485C-BDF0-62178A3FD196}" srcOrd="12" destOrd="0" presId="urn:microsoft.com/office/officeart/2005/8/layout/radial6"/>
    <dgm:cxn modelId="{04659501-0450-4A91-983F-DD75C2FE63A6}" type="presParOf" srcId="{601A29FE-7E0D-4AEF-8781-936F979B4663}" destId="{D1B051F6-A564-434D-B5CD-F926A06BC455}" srcOrd="13" destOrd="0" presId="urn:microsoft.com/office/officeart/2005/8/layout/radial6"/>
    <dgm:cxn modelId="{9BEFD7C8-B78C-4F4A-9458-6FAED6D5A5CD}" type="presParOf" srcId="{601A29FE-7E0D-4AEF-8781-936F979B4663}" destId="{1E876395-5A15-4999-A757-7F2F5B731C1D}" srcOrd="14" destOrd="0" presId="urn:microsoft.com/office/officeart/2005/8/layout/radial6"/>
    <dgm:cxn modelId="{B488B8E0-9982-49F9-8C0E-38D94AFD2174}" type="presParOf" srcId="{601A29FE-7E0D-4AEF-8781-936F979B4663}" destId="{67B59333-0B6A-4A77-BC1C-2114A31F716E}" srcOrd="15" destOrd="0" presId="urn:microsoft.com/office/officeart/2005/8/layout/radial6"/>
    <dgm:cxn modelId="{049FCAF1-9F49-4001-9D33-E64D77D96AF4}" type="presParOf" srcId="{601A29FE-7E0D-4AEF-8781-936F979B4663}" destId="{4459DD5F-2B37-44C2-8677-8263F349D976}" srcOrd="16" destOrd="0" presId="urn:microsoft.com/office/officeart/2005/8/layout/radial6"/>
    <dgm:cxn modelId="{ED1BC753-8B87-438A-B224-F7AC16A6281D}" type="presParOf" srcId="{601A29FE-7E0D-4AEF-8781-936F979B4663}" destId="{964A049E-1976-4B75-BC7B-BA8B38D8BE2C}" srcOrd="17" destOrd="0" presId="urn:microsoft.com/office/officeart/2005/8/layout/radial6"/>
    <dgm:cxn modelId="{61BC7A67-A8E2-42F4-A018-CEC16B67CF6A}" type="presParOf" srcId="{601A29FE-7E0D-4AEF-8781-936F979B4663}" destId="{13B4F276-EE8A-45D8-9E78-DC419B8ABB61}" srcOrd="18" destOrd="0" presId="urn:microsoft.com/office/officeart/2005/8/layout/radial6"/>
    <dgm:cxn modelId="{AF0814CD-8D48-46CE-9474-7E7B76BAF084}" type="presParOf" srcId="{601A29FE-7E0D-4AEF-8781-936F979B4663}" destId="{CC1F682C-7754-42E0-A210-09A79B93B07F}" srcOrd="19" destOrd="0" presId="urn:microsoft.com/office/officeart/2005/8/layout/radial6"/>
    <dgm:cxn modelId="{D3BCD3D9-CBFC-46C9-85F2-268B02EB6EFD}" type="presParOf" srcId="{601A29FE-7E0D-4AEF-8781-936F979B4663}" destId="{BFEB9C65-E2BA-48C1-AFCD-758279E312D1}" srcOrd="20" destOrd="0" presId="urn:microsoft.com/office/officeart/2005/8/layout/radial6"/>
    <dgm:cxn modelId="{B3FC930A-D8AF-4902-84B5-920B55F1D2B7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D390B23E-98D6-4C80-B236-5E7C0B748A12}" type="presOf" srcId="{D76E267A-A692-4494-A6F8-EB8B3A3901CC}" destId="{7A32E487-4B7F-4E7E-8C51-51D12626CD48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F27C7C59-2374-45D3-95AB-4A24E85B8C2F}" type="presOf" srcId="{06BD56EC-412C-45BB-AF3C-89D048B989B8}" destId="{CC1F682C-7754-42E0-A210-09A79B93B07F}" srcOrd="0" destOrd="0" presId="urn:microsoft.com/office/officeart/2005/8/layout/radial6"/>
    <dgm:cxn modelId="{3BDD08CF-86D0-4150-BDD1-640BDF41671E}" type="presOf" srcId="{67F1B339-741A-48D3-BCA5-1108092824F9}" destId="{ADC8DC31-B5EE-4653-AF7E-5E9F4CD1736C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303A6CA6-D504-4623-8134-C2DAEAB834F6}" type="presOf" srcId="{10EC8FB9-36BE-42C2-812D-F69B845FF182}" destId="{601A29FE-7E0D-4AEF-8781-936F979B4663}" srcOrd="0" destOrd="0" presId="urn:microsoft.com/office/officeart/2005/8/layout/radial6"/>
    <dgm:cxn modelId="{4E85BAAD-1548-4BCB-B72E-03CF71C70C20}" type="presOf" srcId="{FE70C7E8-D295-4526-9587-B162037EE347}" destId="{EC86A9CB-174C-4A57-B62A-37B9C62254F2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ADF44DE3-9DA3-4308-B0B9-1A7823AAAF46}" type="presOf" srcId="{41B328CB-33E4-40A0-94E5-E126AA43C765}" destId="{13B4F276-EE8A-45D8-9E78-DC419B8ABB61}" srcOrd="0" destOrd="0" presId="urn:microsoft.com/office/officeart/2005/8/layout/radial6"/>
    <dgm:cxn modelId="{6F492BBE-E321-4FA9-AF25-13FAC52B4A2E}" type="presOf" srcId="{A415DDB9-5982-4F0A-A501-8B6EDEDD4829}" destId="{4A349FCF-D23F-4290-A85A-6BA0AA568EBB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A87DDA91-FFFE-4A09-825D-4FFF4635E89B}" type="presOf" srcId="{C3DB6E25-D57C-4E41-92B2-30DBCE053FC8}" destId="{C4ACEDB4-4E8F-485C-BDF0-62178A3FD196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65855665-1B0E-48CB-99A2-DE17B04856E1}" type="presOf" srcId="{6C58FE92-CD7E-4D89-81C4-FE3695707960}" destId="{67B59333-0B6A-4A77-BC1C-2114A31F716E}" srcOrd="0" destOrd="0" presId="urn:microsoft.com/office/officeart/2005/8/layout/radial6"/>
    <dgm:cxn modelId="{2CAE34CF-E63D-4407-B859-629F2671F565}" type="presOf" srcId="{0B7FBB35-4F06-4D54-AF1B-9AFCF2546C43}" destId="{0732E225-71DC-4278-974A-9D92632DF9E9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C547E930-C2D4-4DBD-8593-9FD22D3F42DB}" type="presOf" srcId="{3F723860-1848-4BD8-82C9-E37DCEB0A3EB}" destId="{EFF52CB8-F65C-4A43-A414-BD036951EDA3}" srcOrd="0" destOrd="0" presId="urn:microsoft.com/office/officeart/2005/8/layout/radial6"/>
    <dgm:cxn modelId="{FB64216C-5D8A-4CCF-A197-B11DB3D9E01B}" type="presOf" srcId="{2848BDB4-EDB9-4E8E-8BE3-7FE2D1F0E61D}" destId="{C234379F-10C9-4B0A-9717-6A981E8639AC}" srcOrd="0" destOrd="0" presId="urn:microsoft.com/office/officeart/2005/8/layout/radial6"/>
    <dgm:cxn modelId="{30124168-0A62-4604-974E-5D6BAF8AD099}" type="presOf" srcId="{CDF244A5-0505-4B54-8955-ED90EB5FFD8A}" destId="{EC7CD308-22DB-437E-B3E2-216AC0CD8E9A}" srcOrd="0" destOrd="0" presId="urn:microsoft.com/office/officeart/2005/8/layout/radial6"/>
    <dgm:cxn modelId="{223D05F5-65EF-46C9-ACB9-BBC79C742ACC}" type="presOf" srcId="{96E8BB3D-E61E-4837-AAB8-598BEBA8DA2C}" destId="{4459DD5F-2B37-44C2-8677-8263F349D976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B0BA1F69-9BC2-4439-89BE-195E9F6901A7}" type="presOf" srcId="{96B84862-D176-4BC1-946F-F9BE34A569CD}" destId="{E81BA36E-6537-4CEA-AC5E-AE06AD81C0FF}" srcOrd="0" destOrd="0" presId="urn:microsoft.com/office/officeart/2005/8/layout/radial6"/>
    <dgm:cxn modelId="{6D9B41D7-538D-488F-B2F4-D2365F39E584}" type="presOf" srcId="{D2A79FAC-9A7F-49D9-86C8-32471004FAE2}" destId="{D1B051F6-A564-434D-B5CD-F926A06BC455}" srcOrd="0" destOrd="0" presId="urn:microsoft.com/office/officeart/2005/8/layout/radial6"/>
    <dgm:cxn modelId="{834AF301-4678-459C-A66A-3AD0F9539DF5}" type="presParOf" srcId="{601A29FE-7E0D-4AEF-8781-936F979B4663}" destId="{EC86A9CB-174C-4A57-B62A-37B9C62254F2}" srcOrd="0" destOrd="0" presId="urn:microsoft.com/office/officeart/2005/8/layout/radial6"/>
    <dgm:cxn modelId="{6CF6976E-DA1B-4DF1-927A-6437868F7B08}" type="presParOf" srcId="{601A29FE-7E0D-4AEF-8781-936F979B4663}" destId="{ADC8DC31-B5EE-4653-AF7E-5E9F4CD1736C}" srcOrd="1" destOrd="0" presId="urn:microsoft.com/office/officeart/2005/8/layout/radial6"/>
    <dgm:cxn modelId="{57C4B18F-B7BD-4F86-90F2-24C8EF4D6144}" type="presParOf" srcId="{601A29FE-7E0D-4AEF-8781-936F979B4663}" destId="{BDD3A9F8-DACD-48C9-B490-08ED8A5B8F95}" srcOrd="2" destOrd="0" presId="urn:microsoft.com/office/officeart/2005/8/layout/radial6"/>
    <dgm:cxn modelId="{62D0C380-8689-4E3A-9548-901B2F780B97}" type="presParOf" srcId="{601A29FE-7E0D-4AEF-8781-936F979B4663}" destId="{C234379F-10C9-4B0A-9717-6A981E8639AC}" srcOrd="3" destOrd="0" presId="urn:microsoft.com/office/officeart/2005/8/layout/radial6"/>
    <dgm:cxn modelId="{90FB45B1-FF2F-4E1C-B0A1-0FEA7B0D057E}" type="presParOf" srcId="{601A29FE-7E0D-4AEF-8781-936F979B4663}" destId="{EFF52CB8-F65C-4A43-A414-BD036951EDA3}" srcOrd="4" destOrd="0" presId="urn:microsoft.com/office/officeart/2005/8/layout/radial6"/>
    <dgm:cxn modelId="{AC187F6F-937F-4AF3-98BE-275881258489}" type="presParOf" srcId="{601A29FE-7E0D-4AEF-8781-936F979B4663}" destId="{16107FA8-50E6-4C3E-BCC9-E66F8F58F153}" srcOrd="5" destOrd="0" presId="urn:microsoft.com/office/officeart/2005/8/layout/radial6"/>
    <dgm:cxn modelId="{5C66AB85-F6F1-4897-9E9E-C7CFB5F2E744}" type="presParOf" srcId="{601A29FE-7E0D-4AEF-8781-936F979B4663}" destId="{E81BA36E-6537-4CEA-AC5E-AE06AD81C0FF}" srcOrd="6" destOrd="0" presId="urn:microsoft.com/office/officeart/2005/8/layout/radial6"/>
    <dgm:cxn modelId="{9B6029FC-51F3-49F0-846E-BAA76F68BD58}" type="presParOf" srcId="{601A29FE-7E0D-4AEF-8781-936F979B4663}" destId="{EC7CD308-22DB-437E-B3E2-216AC0CD8E9A}" srcOrd="7" destOrd="0" presId="urn:microsoft.com/office/officeart/2005/8/layout/radial6"/>
    <dgm:cxn modelId="{2C8CAB06-8F99-474E-8819-599142F4B35D}" type="presParOf" srcId="{601A29FE-7E0D-4AEF-8781-936F979B4663}" destId="{C0E3C45C-01C7-4E92-88F5-0C4164FF6344}" srcOrd="8" destOrd="0" presId="urn:microsoft.com/office/officeart/2005/8/layout/radial6"/>
    <dgm:cxn modelId="{A40C66BD-D50C-4B9B-9CEA-4D8C4D191932}" type="presParOf" srcId="{601A29FE-7E0D-4AEF-8781-936F979B4663}" destId="{0732E225-71DC-4278-974A-9D92632DF9E9}" srcOrd="9" destOrd="0" presId="urn:microsoft.com/office/officeart/2005/8/layout/radial6"/>
    <dgm:cxn modelId="{3A48556A-BDFB-4B45-BF42-A9B0B018F57C}" type="presParOf" srcId="{601A29FE-7E0D-4AEF-8781-936F979B4663}" destId="{4A349FCF-D23F-4290-A85A-6BA0AA568EBB}" srcOrd="10" destOrd="0" presId="urn:microsoft.com/office/officeart/2005/8/layout/radial6"/>
    <dgm:cxn modelId="{96944E97-C063-4ACA-B245-7A1C597EFAB9}" type="presParOf" srcId="{601A29FE-7E0D-4AEF-8781-936F979B4663}" destId="{A6A234A5-DE56-46AE-8050-5AA096D0D7EB}" srcOrd="11" destOrd="0" presId="urn:microsoft.com/office/officeart/2005/8/layout/radial6"/>
    <dgm:cxn modelId="{1618C094-89C7-45F3-9181-05629B9D9B70}" type="presParOf" srcId="{601A29FE-7E0D-4AEF-8781-936F979B4663}" destId="{C4ACEDB4-4E8F-485C-BDF0-62178A3FD196}" srcOrd="12" destOrd="0" presId="urn:microsoft.com/office/officeart/2005/8/layout/radial6"/>
    <dgm:cxn modelId="{DBC84D77-93C7-41FD-8B16-43E76910FEB2}" type="presParOf" srcId="{601A29FE-7E0D-4AEF-8781-936F979B4663}" destId="{D1B051F6-A564-434D-B5CD-F926A06BC455}" srcOrd="13" destOrd="0" presId="urn:microsoft.com/office/officeart/2005/8/layout/radial6"/>
    <dgm:cxn modelId="{F3296BBD-9A38-4DAB-84FA-9D63ACA07042}" type="presParOf" srcId="{601A29FE-7E0D-4AEF-8781-936F979B4663}" destId="{1E876395-5A15-4999-A757-7F2F5B731C1D}" srcOrd="14" destOrd="0" presId="urn:microsoft.com/office/officeart/2005/8/layout/radial6"/>
    <dgm:cxn modelId="{803F0DCE-5101-4ED5-BA62-0712AC35140D}" type="presParOf" srcId="{601A29FE-7E0D-4AEF-8781-936F979B4663}" destId="{67B59333-0B6A-4A77-BC1C-2114A31F716E}" srcOrd="15" destOrd="0" presId="urn:microsoft.com/office/officeart/2005/8/layout/radial6"/>
    <dgm:cxn modelId="{92622456-CADC-421C-BC4C-6291899D2C71}" type="presParOf" srcId="{601A29FE-7E0D-4AEF-8781-936F979B4663}" destId="{4459DD5F-2B37-44C2-8677-8263F349D976}" srcOrd="16" destOrd="0" presId="urn:microsoft.com/office/officeart/2005/8/layout/radial6"/>
    <dgm:cxn modelId="{C6BDD7A3-B2D8-44F6-9DCA-674353878DA2}" type="presParOf" srcId="{601A29FE-7E0D-4AEF-8781-936F979B4663}" destId="{964A049E-1976-4B75-BC7B-BA8B38D8BE2C}" srcOrd="17" destOrd="0" presId="urn:microsoft.com/office/officeart/2005/8/layout/radial6"/>
    <dgm:cxn modelId="{F1165654-1DC6-46BD-88E4-C2044C3B9412}" type="presParOf" srcId="{601A29FE-7E0D-4AEF-8781-936F979B4663}" destId="{13B4F276-EE8A-45D8-9E78-DC419B8ABB61}" srcOrd="18" destOrd="0" presId="urn:microsoft.com/office/officeart/2005/8/layout/radial6"/>
    <dgm:cxn modelId="{7C61D412-AA8C-4C03-8F75-087E8B5D1A9B}" type="presParOf" srcId="{601A29FE-7E0D-4AEF-8781-936F979B4663}" destId="{CC1F682C-7754-42E0-A210-09A79B93B07F}" srcOrd="19" destOrd="0" presId="urn:microsoft.com/office/officeart/2005/8/layout/radial6"/>
    <dgm:cxn modelId="{A8D0C6C5-0187-4D1B-8758-DC6059AF5C4C}" type="presParOf" srcId="{601A29FE-7E0D-4AEF-8781-936F979B4663}" destId="{BFEB9C65-E2BA-48C1-AFCD-758279E312D1}" srcOrd="20" destOrd="0" presId="urn:microsoft.com/office/officeart/2005/8/layout/radial6"/>
    <dgm:cxn modelId="{141E39C1-B788-4B27-830B-9F33642D1CA4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11D50306-1081-4771-AAC7-792CB4DED423}" type="presOf" srcId="{CDF244A5-0505-4B54-8955-ED90EB5FFD8A}" destId="{EC7CD308-22DB-437E-B3E2-216AC0CD8E9A}" srcOrd="0" destOrd="0" presId="urn:microsoft.com/office/officeart/2005/8/layout/radial6"/>
    <dgm:cxn modelId="{7CFFB880-735C-4568-857C-CC4EC0C60795}" type="presOf" srcId="{10EC8FB9-36BE-42C2-812D-F69B845FF182}" destId="{601A29FE-7E0D-4AEF-8781-936F979B4663}" srcOrd="0" destOrd="0" presId="urn:microsoft.com/office/officeart/2005/8/layout/radial6"/>
    <dgm:cxn modelId="{2E8EFE1D-7BBF-437A-8960-89F9F2BB9E5C}" type="presOf" srcId="{06BD56EC-412C-45BB-AF3C-89D048B989B8}" destId="{CC1F682C-7754-42E0-A210-09A79B93B07F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A2C3DBAE-C263-4663-94D0-F3F4A80AB49E}" type="presOf" srcId="{6C58FE92-CD7E-4D89-81C4-FE3695707960}" destId="{67B59333-0B6A-4A77-BC1C-2114A31F716E}" srcOrd="0" destOrd="0" presId="urn:microsoft.com/office/officeart/2005/8/layout/radial6"/>
    <dgm:cxn modelId="{36B7C071-1CB0-488F-9664-5615818CCBBC}" type="presOf" srcId="{A415DDB9-5982-4F0A-A501-8B6EDEDD4829}" destId="{4A349FCF-D23F-4290-A85A-6BA0AA568EBB}" srcOrd="0" destOrd="0" presId="urn:microsoft.com/office/officeart/2005/8/layout/radial6"/>
    <dgm:cxn modelId="{01DF0C7B-8511-482B-A2FF-EBE7222DD51A}" type="presOf" srcId="{FE70C7E8-D295-4526-9587-B162037EE347}" destId="{EC86A9CB-174C-4A57-B62A-37B9C62254F2}" srcOrd="0" destOrd="0" presId="urn:microsoft.com/office/officeart/2005/8/layout/radial6"/>
    <dgm:cxn modelId="{C6AF9685-FF12-45FF-943C-8F96D6757712}" type="presOf" srcId="{2848BDB4-EDB9-4E8E-8BE3-7FE2D1F0E61D}" destId="{C234379F-10C9-4B0A-9717-6A981E8639AC}" srcOrd="0" destOrd="0" presId="urn:microsoft.com/office/officeart/2005/8/layout/radial6"/>
    <dgm:cxn modelId="{56C3499C-51E5-465C-93A5-28426B535270}" type="presOf" srcId="{D76E267A-A692-4494-A6F8-EB8B3A3901CC}" destId="{7A32E487-4B7F-4E7E-8C51-51D12626CD48}" srcOrd="0" destOrd="0" presId="urn:microsoft.com/office/officeart/2005/8/layout/radial6"/>
    <dgm:cxn modelId="{B2F4A47A-AA35-4FEB-9684-F5C4B27586CE}" type="presOf" srcId="{41B328CB-33E4-40A0-94E5-E126AA43C765}" destId="{13B4F276-EE8A-45D8-9E78-DC419B8ABB61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D0518D70-8748-4890-9781-B0D6CEB7EE3D}" type="presOf" srcId="{67F1B339-741A-48D3-BCA5-1108092824F9}" destId="{ADC8DC31-B5EE-4653-AF7E-5E9F4CD1736C}" srcOrd="0" destOrd="0" presId="urn:microsoft.com/office/officeart/2005/8/layout/radial6"/>
    <dgm:cxn modelId="{18759E61-525E-4B2B-8B73-CBA80590E7CF}" type="presOf" srcId="{0B7FBB35-4F06-4D54-AF1B-9AFCF2546C43}" destId="{0732E225-71DC-4278-974A-9D92632DF9E9}" srcOrd="0" destOrd="0" presId="urn:microsoft.com/office/officeart/2005/8/layout/radial6"/>
    <dgm:cxn modelId="{8C456543-0D8B-4AD5-BAC3-59228C5DE127}" type="presOf" srcId="{96E8BB3D-E61E-4837-AAB8-598BEBA8DA2C}" destId="{4459DD5F-2B37-44C2-8677-8263F349D976}" srcOrd="0" destOrd="0" presId="urn:microsoft.com/office/officeart/2005/8/layout/radial6"/>
    <dgm:cxn modelId="{BF0922B3-9C3F-4184-92FD-EC28CA20210C}" type="presOf" srcId="{3F723860-1848-4BD8-82C9-E37DCEB0A3EB}" destId="{EFF52CB8-F65C-4A43-A414-BD036951EDA3}" srcOrd="0" destOrd="0" presId="urn:microsoft.com/office/officeart/2005/8/layout/radial6"/>
    <dgm:cxn modelId="{1723A7D5-07CC-4E4C-A96A-623C05EFFDC1}" type="presOf" srcId="{D2A79FAC-9A7F-49D9-86C8-32471004FAE2}" destId="{D1B051F6-A564-434D-B5CD-F926A06BC455}" srcOrd="0" destOrd="0" presId="urn:microsoft.com/office/officeart/2005/8/layout/radial6"/>
    <dgm:cxn modelId="{83500D14-9505-4360-A8CA-A50BCEC305D5}" type="presOf" srcId="{96B84862-D176-4BC1-946F-F9BE34A569CD}" destId="{E81BA36E-6537-4CEA-AC5E-AE06AD81C0FF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034031A9-D588-4525-A74E-7CC3B77942FD}" type="presOf" srcId="{C3DB6E25-D57C-4E41-92B2-30DBCE053FC8}" destId="{C4ACEDB4-4E8F-485C-BDF0-62178A3FD196}" srcOrd="0" destOrd="0" presId="urn:microsoft.com/office/officeart/2005/8/layout/radial6"/>
    <dgm:cxn modelId="{2F9E632D-0804-4471-8159-B6A74968D864}" type="presParOf" srcId="{601A29FE-7E0D-4AEF-8781-936F979B4663}" destId="{EC86A9CB-174C-4A57-B62A-37B9C62254F2}" srcOrd="0" destOrd="0" presId="urn:microsoft.com/office/officeart/2005/8/layout/radial6"/>
    <dgm:cxn modelId="{D6B59893-3EC4-4463-A614-091389C138BE}" type="presParOf" srcId="{601A29FE-7E0D-4AEF-8781-936F979B4663}" destId="{ADC8DC31-B5EE-4653-AF7E-5E9F4CD1736C}" srcOrd="1" destOrd="0" presId="urn:microsoft.com/office/officeart/2005/8/layout/radial6"/>
    <dgm:cxn modelId="{6B553017-99F6-4647-82F0-428589B4DE99}" type="presParOf" srcId="{601A29FE-7E0D-4AEF-8781-936F979B4663}" destId="{BDD3A9F8-DACD-48C9-B490-08ED8A5B8F95}" srcOrd="2" destOrd="0" presId="urn:microsoft.com/office/officeart/2005/8/layout/radial6"/>
    <dgm:cxn modelId="{61DECC1B-8D3F-44A5-A3DF-AA7C805C4AC9}" type="presParOf" srcId="{601A29FE-7E0D-4AEF-8781-936F979B4663}" destId="{C234379F-10C9-4B0A-9717-6A981E8639AC}" srcOrd="3" destOrd="0" presId="urn:microsoft.com/office/officeart/2005/8/layout/radial6"/>
    <dgm:cxn modelId="{357842A3-DB0F-4C1E-80F0-521CCDAB9FB6}" type="presParOf" srcId="{601A29FE-7E0D-4AEF-8781-936F979B4663}" destId="{EFF52CB8-F65C-4A43-A414-BD036951EDA3}" srcOrd="4" destOrd="0" presId="urn:microsoft.com/office/officeart/2005/8/layout/radial6"/>
    <dgm:cxn modelId="{AF3F59C7-7584-4F27-9908-0B81D9A1D75D}" type="presParOf" srcId="{601A29FE-7E0D-4AEF-8781-936F979B4663}" destId="{16107FA8-50E6-4C3E-BCC9-E66F8F58F153}" srcOrd="5" destOrd="0" presId="urn:microsoft.com/office/officeart/2005/8/layout/radial6"/>
    <dgm:cxn modelId="{E4A692C7-52EB-4CBF-ACC4-0B5A107EE7D7}" type="presParOf" srcId="{601A29FE-7E0D-4AEF-8781-936F979B4663}" destId="{E81BA36E-6537-4CEA-AC5E-AE06AD81C0FF}" srcOrd="6" destOrd="0" presId="urn:microsoft.com/office/officeart/2005/8/layout/radial6"/>
    <dgm:cxn modelId="{7E6BE01B-9958-4F2B-9C32-F4B259F1D633}" type="presParOf" srcId="{601A29FE-7E0D-4AEF-8781-936F979B4663}" destId="{EC7CD308-22DB-437E-B3E2-216AC0CD8E9A}" srcOrd="7" destOrd="0" presId="urn:microsoft.com/office/officeart/2005/8/layout/radial6"/>
    <dgm:cxn modelId="{9E5884A1-F1BD-495A-9FB4-FF5CA2ABA720}" type="presParOf" srcId="{601A29FE-7E0D-4AEF-8781-936F979B4663}" destId="{C0E3C45C-01C7-4E92-88F5-0C4164FF6344}" srcOrd="8" destOrd="0" presId="urn:microsoft.com/office/officeart/2005/8/layout/radial6"/>
    <dgm:cxn modelId="{4DCE82BC-8092-4D5C-B1F5-45BA4779E1C2}" type="presParOf" srcId="{601A29FE-7E0D-4AEF-8781-936F979B4663}" destId="{0732E225-71DC-4278-974A-9D92632DF9E9}" srcOrd="9" destOrd="0" presId="urn:microsoft.com/office/officeart/2005/8/layout/radial6"/>
    <dgm:cxn modelId="{AB9F1849-1043-40F6-8D5B-CED4C58E4D70}" type="presParOf" srcId="{601A29FE-7E0D-4AEF-8781-936F979B4663}" destId="{4A349FCF-D23F-4290-A85A-6BA0AA568EBB}" srcOrd="10" destOrd="0" presId="urn:microsoft.com/office/officeart/2005/8/layout/radial6"/>
    <dgm:cxn modelId="{568E2692-86B7-4674-9518-A7F6475DEE1D}" type="presParOf" srcId="{601A29FE-7E0D-4AEF-8781-936F979B4663}" destId="{A6A234A5-DE56-46AE-8050-5AA096D0D7EB}" srcOrd="11" destOrd="0" presId="urn:microsoft.com/office/officeart/2005/8/layout/radial6"/>
    <dgm:cxn modelId="{4BE2242F-6E35-41AC-B3D6-C78089512EB5}" type="presParOf" srcId="{601A29FE-7E0D-4AEF-8781-936F979B4663}" destId="{C4ACEDB4-4E8F-485C-BDF0-62178A3FD196}" srcOrd="12" destOrd="0" presId="urn:microsoft.com/office/officeart/2005/8/layout/radial6"/>
    <dgm:cxn modelId="{32465A1F-1971-4D0B-980C-7100575E6A56}" type="presParOf" srcId="{601A29FE-7E0D-4AEF-8781-936F979B4663}" destId="{D1B051F6-A564-434D-B5CD-F926A06BC455}" srcOrd="13" destOrd="0" presId="urn:microsoft.com/office/officeart/2005/8/layout/radial6"/>
    <dgm:cxn modelId="{FBBCC5DC-7F75-4B22-B36C-49115D0CAB4C}" type="presParOf" srcId="{601A29FE-7E0D-4AEF-8781-936F979B4663}" destId="{1E876395-5A15-4999-A757-7F2F5B731C1D}" srcOrd="14" destOrd="0" presId="urn:microsoft.com/office/officeart/2005/8/layout/radial6"/>
    <dgm:cxn modelId="{4AD5EB0D-0DF1-4C41-9EE8-AC28FF975F51}" type="presParOf" srcId="{601A29FE-7E0D-4AEF-8781-936F979B4663}" destId="{67B59333-0B6A-4A77-BC1C-2114A31F716E}" srcOrd="15" destOrd="0" presId="urn:microsoft.com/office/officeart/2005/8/layout/radial6"/>
    <dgm:cxn modelId="{F964992A-B1C6-48F9-9981-8300BCBFABEE}" type="presParOf" srcId="{601A29FE-7E0D-4AEF-8781-936F979B4663}" destId="{4459DD5F-2B37-44C2-8677-8263F349D976}" srcOrd="16" destOrd="0" presId="urn:microsoft.com/office/officeart/2005/8/layout/radial6"/>
    <dgm:cxn modelId="{46F6C032-C7E7-44C4-9A65-42A86C2925CC}" type="presParOf" srcId="{601A29FE-7E0D-4AEF-8781-936F979B4663}" destId="{964A049E-1976-4B75-BC7B-BA8B38D8BE2C}" srcOrd="17" destOrd="0" presId="urn:microsoft.com/office/officeart/2005/8/layout/radial6"/>
    <dgm:cxn modelId="{D05D6115-4BA6-4956-A158-08A23CC61D8E}" type="presParOf" srcId="{601A29FE-7E0D-4AEF-8781-936F979B4663}" destId="{13B4F276-EE8A-45D8-9E78-DC419B8ABB61}" srcOrd="18" destOrd="0" presId="urn:microsoft.com/office/officeart/2005/8/layout/radial6"/>
    <dgm:cxn modelId="{8554D2EA-4EED-4307-9084-9FB6D8CEF870}" type="presParOf" srcId="{601A29FE-7E0D-4AEF-8781-936F979B4663}" destId="{CC1F682C-7754-42E0-A210-09A79B93B07F}" srcOrd="19" destOrd="0" presId="urn:microsoft.com/office/officeart/2005/8/layout/radial6"/>
    <dgm:cxn modelId="{0C585A50-AF29-4F1D-A9F7-B5BD7270487B}" type="presParOf" srcId="{601A29FE-7E0D-4AEF-8781-936F979B4663}" destId="{BFEB9C65-E2BA-48C1-AFCD-758279E312D1}" srcOrd="20" destOrd="0" presId="urn:microsoft.com/office/officeart/2005/8/layout/radial6"/>
    <dgm:cxn modelId="{5FF65F84-2728-4083-9643-A7FE093469C7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AFB985BF-5DDB-4667-A2F8-428013503607}" type="presOf" srcId="{0B7FBB35-4F06-4D54-AF1B-9AFCF2546C43}" destId="{0732E225-71DC-4278-974A-9D92632DF9E9}" srcOrd="0" destOrd="0" presId="urn:microsoft.com/office/officeart/2005/8/layout/radial6"/>
    <dgm:cxn modelId="{82184200-FAA1-49FA-9229-B92704FC3751}" type="presOf" srcId="{67F1B339-741A-48D3-BCA5-1108092824F9}" destId="{ADC8DC31-B5EE-4653-AF7E-5E9F4CD1736C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EBFCA465-96B6-4B6A-A1B8-C9B6BA26352C}" type="presOf" srcId="{41B328CB-33E4-40A0-94E5-E126AA43C765}" destId="{13B4F276-EE8A-45D8-9E78-DC419B8ABB61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7FA401DD-EF08-4E32-81C6-174F237FC3F4}" type="presOf" srcId="{CDF244A5-0505-4B54-8955-ED90EB5FFD8A}" destId="{EC7CD308-22DB-437E-B3E2-216AC0CD8E9A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4A6A0219-6658-4833-A33D-D7229AD43D2B}" type="presOf" srcId="{96E8BB3D-E61E-4837-AAB8-598BEBA8DA2C}" destId="{4459DD5F-2B37-44C2-8677-8263F349D976}" srcOrd="0" destOrd="0" presId="urn:microsoft.com/office/officeart/2005/8/layout/radial6"/>
    <dgm:cxn modelId="{41FDF3FB-69F6-457E-AD56-363B963D1661}" type="presOf" srcId="{96B84862-D176-4BC1-946F-F9BE34A569CD}" destId="{E81BA36E-6537-4CEA-AC5E-AE06AD81C0FF}" srcOrd="0" destOrd="0" presId="urn:microsoft.com/office/officeart/2005/8/layout/radial6"/>
    <dgm:cxn modelId="{4783556B-72D0-4222-A279-A6A22CA6F058}" type="presOf" srcId="{06BD56EC-412C-45BB-AF3C-89D048B989B8}" destId="{CC1F682C-7754-42E0-A210-09A79B93B07F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BCF73524-BD6F-4541-9CA9-C057F4306F87}" type="presOf" srcId="{D2A79FAC-9A7F-49D9-86C8-32471004FAE2}" destId="{D1B051F6-A564-434D-B5CD-F926A06BC455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81DED8DF-10E4-4B98-89CC-51ECB90EB686}" type="presOf" srcId="{FE70C7E8-D295-4526-9587-B162037EE347}" destId="{EC86A9CB-174C-4A57-B62A-37B9C62254F2}" srcOrd="0" destOrd="0" presId="urn:microsoft.com/office/officeart/2005/8/layout/radial6"/>
    <dgm:cxn modelId="{EC04F5F1-2552-4A3E-B6DE-1181E05E7802}" type="presOf" srcId="{D76E267A-A692-4494-A6F8-EB8B3A3901CC}" destId="{7A32E487-4B7F-4E7E-8C51-51D12626CD48}" srcOrd="0" destOrd="0" presId="urn:microsoft.com/office/officeart/2005/8/layout/radial6"/>
    <dgm:cxn modelId="{436D33FA-7C17-4D08-B43B-753811F689CE}" type="presOf" srcId="{10EC8FB9-36BE-42C2-812D-F69B845FF182}" destId="{601A29FE-7E0D-4AEF-8781-936F979B4663}" srcOrd="0" destOrd="0" presId="urn:microsoft.com/office/officeart/2005/8/layout/radial6"/>
    <dgm:cxn modelId="{DFD756AC-1DB1-46D2-BB05-6F2A8E67D2A2}" type="presOf" srcId="{C3DB6E25-D57C-4E41-92B2-30DBCE053FC8}" destId="{C4ACEDB4-4E8F-485C-BDF0-62178A3FD196}" srcOrd="0" destOrd="0" presId="urn:microsoft.com/office/officeart/2005/8/layout/radial6"/>
    <dgm:cxn modelId="{1A0D66E3-DBD9-4A1E-86B3-AE0B9935C8A5}" type="presOf" srcId="{2848BDB4-EDB9-4E8E-8BE3-7FE2D1F0E61D}" destId="{C234379F-10C9-4B0A-9717-6A981E8639AC}" srcOrd="0" destOrd="0" presId="urn:microsoft.com/office/officeart/2005/8/layout/radial6"/>
    <dgm:cxn modelId="{8365EE20-C07F-4EAE-B383-13735742AAF6}" type="presOf" srcId="{A415DDB9-5982-4F0A-A501-8B6EDEDD4829}" destId="{4A349FCF-D23F-4290-A85A-6BA0AA568EBB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6C770193-2935-4B6B-B4B3-249B466C751F}" type="presOf" srcId="{3F723860-1848-4BD8-82C9-E37DCEB0A3EB}" destId="{EFF52CB8-F65C-4A43-A414-BD036951EDA3}" srcOrd="0" destOrd="0" presId="urn:microsoft.com/office/officeart/2005/8/layout/radial6"/>
    <dgm:cxn modelId="{6E549C4C-246D-421C-A724-65A67646DB46}" type="presOf" srcId="{6C58FE92-CD7E-4D89-81C4-FE3695707960}" destId="{67B59333-0B6A-4A77-BC1C-2114A31F716E}" srcOrd="0" destOrd="0" presId="urn:microsoft.com/office/officeart/2005/8/layout/radial6"/>
    <dgm:cxn modelId="{9F64A19B-6C42-4BEB-89EF-9BE7F5A2368B}" type="presParOf" srcId="{601A29FE-7E0D-4AEF-8781-936F979B4663}" destId="{EC86A9CB-174C-4A57-B62A-37B9C62254F2}" srcOrd="0" destOrd="0" presId="urn:microsoft.com/office/officeart/2005/8/layout/radial6"/>
    <dgm:cxn modelId="{EF1764F0-D1A2-4943-A7B3-FC355A06183A}" type="presParOf" srcId="{601A29FE-7E0D-4AEF-8781-936F979B4663}" destId="{ADC8DC31-B5EE-4653-AF7E-5E9F4CD1736C}" srcOrd="1" destOrd="0" presId="urn:microsoft.com/office/officeart/2005/8/layout/radial6"/>
    <dgm:cxn modelId="{2056AF9F-F05F-4BA7-B356-F028B7940370}" type="presParOf" srcId="{601A29FE-7E0D-4AEF-8781-936F979B4663}" destId="{BDD3A9F8-DACD-48C9-B490-08ED8A5B8F95}" srcOrd="2" destOrd="0" presId="urn:microsoft.com/office/officeart/2005/8/layout/radial6"/>
    <dgm:cxn modelId="{4274CABB-4330-467E-A6DF-137A56484A4B}" type="presParOf" srcId="{601A29FE-7E0D-4AEF-8781-936F979B4663}" destId="{C234379F-10C9-4B0A-9717-6A981E8639AC}" srcOrd="3" destOrd="0" presId="urn:microsoft.com/office/officeart/2005/8/layout/radial6"/>
    <dgm:cxn modelId="{48130D46-7080-480E-81B9-59EB164834FC}" type="presParOf" srcId="{601A29FE-7E0D-4AEF-8781-936F979B4663}" destId="{EFF52CB8-F65C-4A43-A414-BD036951EDA3}" srcOrd="4" destOrd="0" presId="urn:microsoft.com/office/officeart/2005/8/layout/radial6"/>
    <dgm:cxn modelId="{FD0BA955-89EB-41FE-8E00-EFC4B558B413}" type="presParOf" srcId="{601A29FE-7E0D-4AEF-8781-936F979B4663}" destId="{16107FA8-50E6-4C3E-BCC9-E66F8F58F153}" srcOrd="5" destOrd="0" presId="urn:microsoft.com/office/officeart/2005/8/layout/radial6"/>
    <dgm:cxn modelId="{274DC4C3-F520-4A10-AB0C-86DC43E4B122}" type="presParOf" srcId="{601A29FE-7E0D-4AEF-8781-936F979B4663}" destId="{E81BA36E-6537-4CEA-AC5E-AE06AD81C0FF}" srcOrd="6" destOrd="0" presId="urn:microsoft.com/office/officeart/2005/8/layout/radial6"/>
    <dgm:cxn modelId="{D466F949-304A-4364-B7D9-E336FFBCF9DE}" type="presParOf" srcId="{601A29FE-7E0D-4AEF-8781-936F979B4663}" destId="{EC7CD308-22DB-437E-B3E2-216AC0CD8E9A}" srcOrd="7" destOrd="0" presId="urn:microsoft.com/office/officeart/2005/8/layout/radial6"/>
    <dgm:cxn modelId="{FA2DB5DE-B22C-4DAA-9D8D-6B2B6F809F48}" type="presParOf" srcId="{601A29FE-7E0D-4AEF-8781-936F979B4663}" destId="{C0E3C45C-01C7-4E92-88F5-0C4164FF6344}" srcOrd="8" destOrd="0" presId="urn:microsoft.com/office/officeart/2005/8/layout/radial6"/>
    <dgm:cxn modelId="{F8CC2303-81AF-4D2D-9CB4-E1819C68D701}" type="presParOf" srcId="{601A29FE-7E0D-4AEF-8781-936F979B4663}" destId="{0732E225-71DC-4278-974A-9D92632DF9E9}" srcOrd="9" destOrd="0" presId="urn:microsoft.com/office/officeart/2005/8/layout/radial6"/>
    <dgm:cxn modelId="{548539EC-CA40-49A7-B883-E6C00CE7DF07}" type="presParOf" srcId="{601A29FE-7E0D-4AEF-8781-936F979B4663}" destId="{4A349FCF-D23F-4290-A85A-6BA0AA568EBB}" srcOrd="10" destOrd="0" presId="urn:microsoft.com/office/officeart/2005/8/layout/radial6"/>
    <dgm:cxn modelId="{A0F88AED-2289-4485-9223-07A83938926A}" type="presParOf" srcId="{601A29FE-7E0D-4AEF-8781-936F979B4663}" destId="{A6A234A5-DE56-46AE-8050-5AA096D0D7EB}" srcOrd="11" destOrd="0" presId="urn:microsoft.com/office/officeart/2005/8/layout/radial6"/>
    <dgm:cxn modelId="{E1E7CDA8-C8EA-4240-A367-BAF874D3B712}" type="presParOf" srcId="{601A29FE-7E0D-4AEF-8781-936F979B4663}" destId="{C4ACEDB4-4E8F-485C-BDF0-62178A3FD196}" srcOrd="12" destOrd="0" presId="urn:microsoft.com/office/officeart/2005/8/layout/radial6"/>
    <dgm:cxn modelId="{5AE1E6C2-BDFF-4226-8FBA-D316ACD20AA9}" type="presParOf" srcId="{601A29FE-7E0D-4AEF-8781-936F979B4663}" destId="{D1B051F6-A564-434D-B5CD-F926A06BC455}" srcOrd="13" destOrd="0" presId="urn:microsoft.com/office/officeart/2005/8/layout/radial6"/>
    <dgm:cxn modelId="{CD5E86E8-4C83-4445-B524-C62AF1A28AFC}" type="presParOf" srcId="{601A29FE-7E0D-4AEF-8781-936F979B4663}" destId="{1E876395-5A15-4999-A757-7F2F5B731C1D}" srcOrd="14" destOrd="0" presId="urn:microsoft.com/office/officeart/2005/8/layout/radial6"/>
    <dgm:cxn modelId="{F2D8F339-C889-4642-94D2-1A43CF265D5F}" type="presParOf" srcId="{601A29FE-7E0D-4AEF-8781-936F979B4663}" destId="{67B59333-0B6A-4A77-BC1C-2114A31F716E}" srcOrd="15" destOrd="0" presId="urn:microsoft.com/office/officeart/2005/8/layout/radial6"/>
    <dgm:cxn modelId="{973E8BC7-AA22-492C-BF4A-FEC3F3443053}" type="presParOf" srcId="{601A29FE-7E0D-4AEF-8781-936F979B4663}" destId="{4459DD5F-2B37-44C2-8677-8263F349D976}" srcOrd="16" destOrd="0" presId="urn:microsoft.com/office/officeart/2005/8/layout/radial6"/>
    <dgm:cxn modelId="{BCD1D525-1714-4FE7-B717-15653EBC3909}" type="presParOf" srcId="{601A29FE-7E0D-4AEF-8781-936F979B4663}" destId="{964A049E-1976-4B75-BC7B-BA8B38D8BE2C}" srcOrd="17" destOrd="0" presId="urn:microsoft.com/office/officeart/2005/8/layout/radial6"/>
    <dgm:cxn modelId="{0EB59985-C551-4FC8-A3E7-2359A780E7E2}" type="presParOf" srcId="{601A29FE-7E0D-4AEF-8781-936F979B4663}" destId="{13B4F276-EE8A-45D8-9E78-DC419B8ABB61}" srcOrd="18" destOrd="0" presId="urn:microsoft.com/office/officeart/2005/8/layout/radial6"/>
    <dgm:cxn modelId="{356D35B5-8999-488C-943E-D5932B043801}" type="presParOf" srcId="{601A29FE-7E0D-4AEF-8781-936F979B4663}" destId="{CC1F682C-7754-42E0-A210-09A79B93B07F}" srcOrd="19" destOrd="0" presId="urn:microsoft.com/office/officeart/2005/8/layout/radial6"/>
    <dgm:cxn modelId="{3FCC093C-0F7A-4AA6-9602-13246CF734F5}" type="presParOf" srcId="{601A29FE-7E0D-4AEF-8781-936F979B4663}" destId="{BFEB9C65-E2BA-48C1-AFCD-758279E312D1}" srcOrd="20" destOrd="0" presId="urn:microsoft.com/office/officeart/2005/8/layout/radial6"/>
    <dgm:cxn modelId="{02C921AE-2593-463F-82FF-98DE2B381A83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BD1CB929-E78F-4B64-AD00-43C30FAE1450}" type="presOf" srcId="{CDF244A5-0505-4B54-8955-ED90EB5FFD8A}" destId="{EC7CD308-22DB-437E-B3E2-216AC0CD8E9A}" srcOrd="0" destOrd="0" presId="urn:microsoft.com/office/officeart/2005/8/layout/radial6"/>
    <dgm:cxn modelId="{0DCD4509-B789-45E3-A794-6FE97F708438}" type="presOf" srcId="{3F723860-1848-4BD8-82C9-E37DCEB0A3EB}" destId="{EFF52CB8-F65C-4A43-A414-BD036951EDA3}" srcOrd="0" destOrd="0" presId="urn:microsoft.com/office/officeart/2005/8/layout/radial6"/>
    <dgm:cxn modelId="{56CB4EE4-2F81-42AF-953F-6404DC41C181}" type="presOf" srcId="{10EC8FB9-36BE-42C2-812D-F69B845FF182}" destId="{601A29FE-7E0D-4AEF-8781-936F979B4663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C7F01E69-5DF2-4C59-B26E-245D9F77A845}" type="presOf" srcId="{FE70C7E8-D295-4526-9587-B162037EE347}" destId="{EC86A9CB-174C-4A57-B62A-37B9C62254F2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E63F532C-9B8B-4834-8BFC-41A6440A8B0F}" type="presOf" srcId="{D76E267A-A692-4494-A6F8-EB8B3A3901CC}" destId="{7A32E487-4B7F-4E7E-8C51-51D12626CD48}" srcOrd="0" destOrd="0" presId="urn:microsoft.com/office/officeart/2005/8/layout/radial6"/>
    <dgm:cxn modelId="{09F1E865-B766-4831-B35F-6E3D5F0C47DD}" type="presOf" srcId="{96B84862-D176-4BC1-946F-F9BE34A569CD}" destId="{E81BA36E-6537-4CEA-AC5E-AE06AD81C0FF}" srcOrd="0" destOrd="0" presId="urn:microsoft.com/office/officeart/2005/8/layout/radial6"/>
    <dgm:cxn modelId="{8360AC59-0300-4569-AB45-5BED4E749C10}" type="presOf" srcId="{D2A79FAC-9A7F-49D9-86C8-32471004FAE2}" destId="{D1B051F6-A564-434D-B5CD-F926A06BC455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CEDE400A-8120-4CE9-8DF2-78ECFC98C1D9}" type="presOf" srcId="{2848BDB4-EDB9-4E8E-8BE3-7FE2D1F0E61D}" destId="{C234379F-10C9-4B0A-9717-6A981E8639AC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110880-07DB-4CC3-9AE5-B05E7696457E}" type="presOf" srcId="{0B7FBB35-4F06-4D54-AF1B-9AFCF2546C43}" destId="{0732E225-71DC-4278-974A-9D92632DF9E9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53DB531C-CEED-4576-9569-B476F10AB024}" type="presOf" srcId="{06BD56EC-412C-45BB-AF3C-89D048B989B8}" destId="{CC1F682C-7754-42E0-A210-09A79B93B07F}" srcOrd="0" destOrd="0" presId="urn:microsoft.com/office/officeart/2005/8/layout/radial6"/>
    <dgm:cxn modelId="{4A58A4A0-315B-42C1-BCFE-AB32360C052E}" type="presOf" srcId="{6C58FE92-CD7E-4D89-81C4-FE3695707960}" destId="{67B59333-0B6A-4A77-BC1C-2114A31F716E}" srcOrd="0" destOrd="0" presId="urn:microsoft.com/office/officeart/2005/8/layout/radial6"/>
    <dgm:cxn modelId="{C15DF8D4-2FBD-4830-8595-ADF135C761CA}" type="presOf" srcId="{67F1B339-741A-48D3-BCA5-1108092824F9}" destId="{ADC8DC31-B5EE-4653-AF7E-5E9F4CD1736C}" srcOrd="0" destOrd="0" presId="urn:microsoft.com/office/officeart/2005/8/layout/radial6"/>
    <dgm:cxn modelId="{DED40AAC-6DF6-4081-B751-F082125A9543}" type="presOf" srcId="{96E8BB3D-E61E-4837-AAB8-598BEBA8DA2C}" destId="{4459DD5F-2B37-44C2-8677-8263F349D976}" srcOrd="0" destOrd="0" presId="urn:microsoft.com/office/officeart/2005/8/layout/radial6"/>
    <dgm:cxn modelId="{1168B4FA-26B1-4377-A1F8-211EC2A38B04}" type="presOf" srcId="{A415DDB9-5982-4F0A-A501-8B6EDEDD4829}" destId="{4A349FCF-D23F-4290-A85A-6BA0AA568EBB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DD88422F-B7A6-4DE0-8B10-7F021E42E436}" type="presOf" srcId="{41B328CB-33E4-40A0-94E5-E126AA43C765}" destId="{13B4F276-EE8A-45D8-9E78-DC419B8ABB61}" srcOrd="0" destOrd="0" presId="urn:microsoft.com/office/officeart/2005/8/layout/radial6"/>
    <dgm:cxn modelId="{A698F6CF-67C8-436E-B2BF-EE34D3C6153E}" type="presOf" srcId="{C3DB6E25-D57C-4E41-92B2-30DBCE053FC8}" destId="{C4ACEDB4-4E8F-485C-BDF0-62178A3FD196}" srcOrd="0" destOrd="0" presId="urn:microsoft.com/office/officeart/2005/8/layout/radial6"/>
    <dgm:cxn modelId="{045410A6-4EEE-4E5C-9755-4E5C472FDD2F}" type="presParOf" srcId="{601A29FE-7E0D-4AEF-8781-936F979B4663}" destId="{EC86A9CB-174C-4A57-B62A-37B9C62254F2}" srcOrd="0" destOrd="0" presId="urn:microsoft.com/office/officeart/2005/8/layout/radial6"/>
    <dgm:cxn modelId="{7A211B51-A867-4F5F-AE15-FB4C06E5D360}" type="presParOf" srcId="{601A29FE-7E0D-4AEF-8781-936F979B4663}" destId="{ADC8DC31-B5EE-4653-AF7E-5E9F4CD1736C}" srcOrd="1" destOrd="0" presId="urn:microsoft.com/office/officeart/2005/8/layout/radial6"/>
    <dgm:cxn modelId="{1B50EB16-E0C0-40E8-BD8A-F51553F4747B}" type="presParOf" srcId="{601A29FE-7E0D-4AEF-8781-936F979B4663}" destId="{BDD3A9F8-DACD-48C9-B490-08ED8A5B8F95}" srcOrd="2" destOrd="0" presId="urn:microsoft.com/office/officeart/2005/8/layout/radial6"/>
    <dgm:cxn modelId="{61E2E497-BF3B-4887-B186-A5C83A0CC583}" type="presParOf" srcId="{601A29FE-7E0D-4AEF-8781-936F979B4663}" destId="{C234379F-10C9-4B0A-9717-6A981E8639AC}" srcOrd="3" destOrd="0" presId="urn:microsoft.com/office/officeart/2005/8/layout/radial6"/>
    <dgm:cxn modelId="{6BE284BC-341D-4F8A-9B8F-C634B52C327B}" type="presParOf" srcId="{601A29FE-7E0D-4AEF-8781-936F979B4663}" destId="{EFF52CB8-F65C-4A43-A414-BD036951EDA3}" srcOrd="4" destOrd="0" presId="urn:microsoft.com/office/officeart/2005/8/layout/radial6"/>
    <dgm:cxn modelId="{E1FB8D81-4085-4FDC-8876-991745A202D2}" type="presParOf" srcId="{601A29FE-7E0D-4AEF-8781-936F979B4663}" destId="{16107FA8-50E6-4C3E-BCC9-E66F8F58F153}" srcOrd="5" destOrd="0" presId="urn:microsoft.com/office/officeart/2005/8/layout/radial6"/>
    <dgm:cxn modelId="{89F48372-D9C2-4965-A813-65F380D7AB8E}" type="presParOf" srcId="{601A29FE-7E0D-4AEF-8781-936F979B4663}" destId="{E81BA36E-6537-4CEA-AC5E-AE06AD81C0FF}" srcOrd="6" destOrd="0" presId="urn:microsoft.com/office/officeart/2005/8/layout/radial6"/>
    <dgm:cxn modelId="{74CE6440-CF40-4EFB-A851-6BBCCDCFEC46}" type="presParOf" srcId="{601A29FE-7E0D-4AEF-8781-936F979B4663}" destId="{EC7CD308-22DB-437E-B3E2-216AC0CD8E9A}" srcOrd="7" destOrd="0" presId="urn:microsoft.com/office/officeart/2005/8/layout/radial6"/>
    <dgm:cxn modelId="{4539F273-2DFA-4452-B274-2E3A92778C44}" type="presParOf" srcId="{601A29FE-7E0D-4AEF-8781-936F979B4663}" destId="{C0E3C45C-01C7-4E92-88F5-0C4164FF6344}" srcOrd="8" destOrd="0" presId="urn:microsoft.com/office/officeart/2005/8/layout/radial6"/>
    <dgm:cxn modelId="{A1AF5B22-0C77-40AB-9BD2-B525D9ADCB7D}" type="presParOf" srcId="{601A29FE-7E0D-4AEF-8781-936F979B4663}" destId="{0732E225-71DC-4278-974A-9D92632DF9E9}" srcOrd="9" destOrd="0" presId="urn:microsoft.com/office/officeart/2005/8/layout/radial6"/>
    <dgm:cxn modelId="{0DF3FD1A-10E8-401D-B232-8EFE9030E95A}" type="presParOf" srcId="{601A29FE-7E0D-4AEF-8781-936F979B4663}" destId="{4A349FCF-D23F-4290-A85A-6BA0AA568EBB}" srcOrd="10" destOrd="0" presId="urn:microsoft.com/office/officeart/2005/8/layout/radial6"/>
    <dgm:cxn modelId="{682C2E23-5F02-49F8-97D4-3B6903DF52A6}" type="presParOf" srcId="{601A29FE-7E0D-4AEF-8781-936F979B4663}" destId="{A6A234A5-DE56-46AE-8050-5AA096D0D7EB}" srcOrd="11" destOrd="0" presId="urn:microsoft.com/office/officeart/2005/8/layout/radial6"/>
    <dgm:cxn modelId="{D2451351-04B5-40B7-BBD3-4C12D2819516}" type="presParOf" srcId="{601A29FE-7E0D-4AEF-8781-936F979B4663}" destId="{C4ACEDB4-4E8F-485C-BDF0-62178A3FD196}" srcOrd="12" destOrd="0" presId="urn:microsoft.com/office/officeart/2005/8/layout/radial6"/>
    <dgm:cxn modelId="{C02953CB-2EB6-4A36-A869-81B164F08B66}" type="presParOf" srcId="{601A29FE-7E0D-4AEF-8781-936F979B4663}" destId="{D1B051F6-A564-434D-B5CD-F926A06BC455}" srcOrd="13" destOrd="0" presId="urn:microsoft.com/office/officeart/2005/8/layout/radial6"/>
    <dgm:cxn modelId="{8FB87B0E-82B0-4AB9-9F2C-8F483FE83CCE}" type="presParOf" srcId="{601A29FE-7E0D-4AEF-8781-936F979B4663}" destId="{1E876395-5A15-4999-A757-7F2F5B731C1D}" srcOrd="14" destOrd="0" presId="urn:microsoft.com/office/officeart/2005/8/layout/radial6"/>
    <dgm:cxn modelId="{F6655AAC-FFE1-45FC-8429-344DE3D41D1A}" type="presParOf" srcId="{601A29FE-7E0D-4AEF-8781-936F979B4663}" destId="{67B59333-0B6A-4A77-BC1C-2114A31F716E}" srcOrd="15" destOrd="0" presId="urn:microsoft.com/office/officeart/2005/8/layout/radial6"/>
    <dgm:cxn modelId="{9661ACFF-6091-412B-9773-6984A7B569D1}" type="presParOf" srcId="{601A29FE-7E0D-4AEF-8781-936F979B4663}" destId="{4459DD5F-2B37-44C2-8677-8263F349D976}" srcOrd="16" destOrd="0" presId="urn:microsoft.com/office/officeart/2005/8/layout/radial6"/>
    <dgm:cxn modelId="{70459DB8-4C61-4ACD-8768-1C658894244A}" type="presParOf" srcId="{601A29FE-7E0D-4AEF-8781-936F979B4663}" destId="{964A049E-1976-4B75-BC7B-BA8B38D8BE2C}" srcOrd="17" destOrd="0" presId="urn:microsoft.com/office/officeart/2005/8/layout/radial6"/>
    <dgm:cxn modelId="{B27DC896-F06D-4514-90D8-CC599A949C22}" type="presParOf" srcId="{601A29FE-7E0D-4AEF-8781-936F979B4663}" destId="{13B4F276-EE8A-45D8-9E78-DC419B8ABB61}" srcOrd="18" destOrd="0" presId="urn:microsoft.com/office/officeart/2005/8/layout/radial6"/>
    <dgm:cxn modelId="{843F85D3-B5B1-43EF-B5AC-CBB03E571329}" type="presParOf" srcId="{601A29FE-7E0D-4AEF-8781-936F979B4663}" destId="{CC1F682C-7754-42E0-A210-09A79B93B07F}" srcOrd="19" destOrd="0" presId="urn:microsoft.com/office/officeart/2005/8/layout/radial6"/>
    <dgm:cxn modelId="{723B1ACF-141A-4093-920D-54B3B44F4217}" type="presParOf" srcId="{601A29FE-7E0D-4AEF-8781-936F979B4663}" destId="{BFEB9C65-E2BA-48C1-AFCD-758279E312D1}" srcOrd="20" destOrd="0" presId="urn:microsoft.com/office/officeart/2005/8/layout/radial6"/>
    <dgm:cxn modelId="{28B798C3-0B00-4380-84B0-07540A4C3AD2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46801D84-F1CA-412D-B1B4-02A5C7621F78}" type="presOf" srcId="{3F723860-1848-4BD8-82C9-E37DCEB0A3EB}" destId="{EFF52CB8-F65C-4A43-A414-BD036951EDA3}" srcOrd="0" destOrd="0" presId="urn:microsoft.com/office/officeart/2005/8/layout/radial6"/>
    <dgm:cxn modelId="{1A784427-35BF-46E2-9C5A-649397901C88}" type="presOf" srcId="{A415DDB9-5982-4F0A-A501-8B6EDEDD4829}" destId="{4A349FCF-D23F-4290-A85A-6BA0AA568EBB}" srcOrd="0" destOrd="0" presId="urn:microsoft.com/office/officeart/2005/8/layout/radial6"/>
    <dgm:cxn modelId="{09B5D7CD-6A91-4D63-BF72-E466C6BB2891}" type="presOf" srcId="{96B84862-D176-4BC1-946F-F9BE34A569CD}" destId="{E81BA36E-6537-4CEA-AC5E-AE06AD81C0FF}" srcOrd="0" destOrd="0" presId="urn:microsoft.com/office/officeart/2005/8/layout/radial6"/>
    <dgm:cxn modelId="{3B1B1BAE-058B-449B-8E36-6C35B59136E7}" type="presOf" srcId="{41B328CB-33E4-40A0-94E5-E126AA43C765}" destId="{13B4F276-EE8A-45D8-9E78-DC419B8ABB61}" srcOrd="0" destOrd="0" presId="urn:microsoft.com/office/officeart/2005/8/layout/radial6"/>
    <dgm:cxn modelId="{214F8517-DC7D-43D7-95F8-AE98EEFD8975}" type="presOf" srcId="{D76E267A-A692-4494-A6F8-EB8B3A3901CC}" destId="{7A32E487-4B7F-4E7E-8C51-51D12626CD48}" srcOrd="0" destOrd="0" presId="urn:microsoft.com/office/officeart/2005/8/layout/radial6"/>
    <dgm:cxn modelId="{AD7E8FCF-B5F4-4956-A8DF-0C3CE8AF9BB1}" type="presOf" srcId="{CDF244A5-0505-4B54-8955-ED90EB5FFD8A}" destId="{EC7CD308-22DB-437E-B3E2-216AC0CD8E9A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EB18AB2F-473C-4C72-A97C-A7F78145FCF6}" type="presOf" srcId="{2848BDB4-EDB9-4E8E-8BE3-7FE2D1F0E61D}" destId="{C234379F-10C9-4B0A-9717-6A981E8639AC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93CC99D4-A5AA-4FFC-8D44-E68F378505B3}" type="presOf" srcId="{67F1B339-741A-48D3-BCA5-1108092824F9}" destId="{ADC8DC31-B5EE-4653-AF7E-5E9F4CD1736C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A78590E1-D256-4097-8E82-C8877EBE7FDF}" type="presOf" srcId="{6C58FE92-CD7E-4D89-81C4-FE3695707960}" destId="{67B59333-0B6A-4A77-BC1C-2114A31F716E}" srcOrd="0" destOrd="0" presId="urn:microsoft.com/office/officeart/2005/8/layout/radial6"/>
    <dgm:cxn modelId="{C74E32A6-11BF-4D8D-8BEF-992128082AD6}" type="presOf" srcId="{C3DB6E25-D57C-4E41-92B2-30DBCE053FC8}" destId="{C4ACEDB4-4E8F-485C-BDF0-62178A3FD196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8B6F1B43-C56A-44EB-B462-8D68103AF63E}" type="presOf" srcId="{D2A79FAC-9A7F-49D9-86C8-32471004FAE2}" destId="{D1B051F6-A564-434D-B5CD-F926A06BC455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FF82CBD4-945F-438E-966F-E46893E3B6A4}" type="presOf" srcId="{0B7FBB35-4F06-4D54-AF1B-9AFCF2546C43}" destId="{0732E225-71DC-4278-974A-9D92632DF9E9}" srcOrd="0" destOrd="0" presId="urn:microsoft.com/office/officeart/2005/8/layout/radial6"/>
    <dgm:cxn modelId="{72E2420F-B6A0-4814-BBED-ADBF87245F30}" type="presOf" srcId="{10EC8FB9-36BE-42C2-812D-F69B845FF182}" destId="{601A29FE-7E0D-4AEF-8781-936F979B4663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52FB0679-DF53-4E0E-BB0A-EB9590C98D65}" type="presOf" srcId="{FE70C7E8-D295-4526-9587-B162037EE347}" destId="{EC86A9CB-174C-4A57-B62A-37B9C62254F2}" srcOrd="0" destOrd="0" presId="urn:microsoft.com/office/officeart/2005/8/layout/radial6"/>
    <dgm:cxn modelId="{841F5E85-9A00-4460-AFB9-D9C4BA60065C}" type="presOf" srcId="{06BD56EC-412C-45BB-AF3C-89D048B989B8}" destId="{CC1F682C-7754-42E0-A210-09A79B93B07F}" srcOrd="0" destOrd="0" presId="urn:microsoft.com/office/officeart/2005/8/layout/radial6"/>
    <dgm:cxn modelId="{55E50BE3-681A-4EBC-9758-E46C73A0B1EF}" type="presOf" srcId="{96E8BB3D-E61E-4837-AAB8-598BEBA8DA2C}" destId="{4459DD5F-2B37-44C2-8677-8263F349D976}" srcOrd="0" destOrd="0" presId="urn:microsoft.com/office/officeart/2005/8/layout/radial6"/>
    <dgm:cxn modelId="{8DC42920-E6E2-41E1-8C13-2922F759AA17}" type="presParOf" srcId="{601A29FE-7E0D-4AEF-8781-936F979B4663}" destId="{EC86A9CB-174C-4A57-B62A-37B9C62254F2}" srcOrd="0" destOrd="0" presId="urn:microsoft.com/office/officeart/2005/8/layout/radial6"/>
    <dgm:cxn modelId="{060A3BEB-40E0-4611-A1EC-95BCA7E1CDF3}" type="presParOf" srcId="{601A29FE-7E0D-4AEF-8781-936F979B4663}" destId="{ADC8DC31-B5EE-4653-AF7E-5E9F4CD1736C}" srcOrd="1" destOrd="0" presId="urn:microsoft.com/office/officeart/2005/8/layout/radial6"/>
    <dgm:cxn modelId="{AD0AA87E-B3D3-4F0D-8763-5B7AD3677855}" type="presParOf" srcId="{601A29FE-7E0D-4AEF-8781-936F979B4663}" destId="{BDD3A9F8-DACD-48C9-B490-08ED8A5B8F95}" srcOrd="2" destOrd="0" presId="urn:microsoft.com/office/officeart/2005/8/layout/radial6"/>
    <dgm:cxn modelId="{13BD7312-7718-4CA7-8300-1CEEB67B5647}" type="presParOf" srcId="{601A29FE-7E0D-4AEF-8781-936F979B4663}" destId="{C234379F-10C9-4B0A-9717-6A981E8639AC}" srcOrd="3" destOrd="0" presId="urn:microsoft.com/office/officeart/2005/8/layout/radial6"/>
    <dgm:cxn modelId="{55F2BDA2-4366-4480-8C8F-901DF7F30FAE}" type="presParOf" srcId="{601A29FE-7E0D-4AEF-8781-936F979B4663}" destId="{EFF52CB8-F65C-4A43-A414-BD036951EDA3}" srcOrd="4" destOrd="0" presId="urn:microsoft.com/office/officeart/2005/8/layout/radial6"/>
    <dgm:cxn modelId="{93613843-F4B6-4612-A88D-F18DDAA252C2}" type="presParOf" srcId="{601A29FE-7E0D-4AEF-8781-936F979B4663}" destId="{16107FA8-50E6-4C3E-BCC9-E66F8F58F153}" srcOrd="5" destOrd="0" presId="urn:microsoft.com/office/officeart/2005/8/layout/radial6"/>
    <dgm:cxn modelId="{C63C85DA-2047-47A5-AB89-2E36EC04A1B2}" type="presParOf" srcId="{601A29FE-7E0D-4AEF-8781-936F979B4663}" destId="{E81BA36E-6537-4CEA-AC5E-AE06AD81C0FF}" srcOrd="6" destOrd="0" presId="urn:microsoft.com/office/officeart/2005/8/layout/radial6"/>
    <dgm:cxn modelId="{AF9AA53C-F54A-4185-AE0E-52448FA80877}" type="presParOf" srcId="{601A29FE-7E0D-4AEF-8781-936F979B4663}" destId="{EC7CD308-22DB-437E-B3E2-216AC0CD8E9A}" srcOrd="7" destOrd="0" presId="urn:microsoft.com/office/officeart/2005/8/layout/radial6"/>
    <dgm:cxn modelId="{EF97698C-BEEA-42F2-B1DD-14DC0E61A7FB}" type="presParOf" srcId="{601A29FE-7E0D-4AEF-8781-936F979B4663}" destId="{C0E3C45C-01C7-4E92-88F5-0C4164FF6344}" srcOrd="8" destOrd="0" presId="urn:microsoft.com/office/officeart/2005/8/layout/radial6"/>
    <dgm:cxn modelId="{52B7E08E-C8AA-4E10-A604-0B34BA854114}" type="presParOf" srcId="{601A29FE-7E0D-4AEF-8781-936F979B4663}" destId="{0732E225-71DC-4278-974A-9D92632DF9E9}" srcOrd="9" destOrd="0" presId="urn:microsoft.com/office/officeart/2005/8/layout/radial6"/>
    <dgm:cxn modelId="{398FDAC4-EDC6-4490-8FFB-18650A65E4AA}" type="presParOf" srcId="{601A29FE-7E0D-4AEF-8781-936F979B4663}" destId="{4A349FCF-D23F-4290-A85A-6BA0AA568EBB}" srcOrd="10" destOrd="0" presId="urn:microsoft.com/office/officeart/2005/8/layout/radial6"/>
    <dgm:cxn modelId="{2F61F57B-A1F6-4953-A2B7-622EEE9D45AA}" type="presParOf" srcId="{601A29FE-7E0D-4AEF-8781-936F979B4663}" destId="{A6A234A5-DE56-46AE-8050-5AA096D0D7EB}" srcOrd="11" destOrd="0" presId="urn:microsoft.com/office/officeart/2005/8/layout/radial6"/>
    <dgm:cxn modelId="{EA3AD3CF-70C0-449A-A288-264BC219992A}" type="presParOf" srcId="{601A29FE-7E0D-4AEF-8781-936F979B4663}" destId="{C4ACEDB4-4E8F-485C-BDF0-62178A3FD196}" srcOrd="12" destOrd="0" presId="urn:microsoft.com/office/officeart/2005/8/layout/radial6"/>
    <dgm:cxn modelId="{5C204D4B-29BB-4B4B-A1C8-7C2A16E295D7}" type="presParOf" srcId="{601A29FE-7E0D-4AEF-8781-936F979B4663}" destId="{D1B051F6-A564-434D-B5CD-F926A06BC455}" srcOrd="13" destOrd="0" presId="urn:microsoft.com/office/officeart/2005/8/layout/radial6"/>
    <dgm:cxn modelId="{8812434A-C035-4D55-9A56-19D029B5AD5A}" type="presParOf" srcId="{601A29FE-7E0D-4AEF-8781-936F979B4663}" destId="{1E876395-5A15-4999-A757-7F2F5B731C1D}" srcOrd="14" destOrd="0" presId="urn:microsoft.com/office/officeart/2005/8/layout/radial6"/>
    <dgm:cxn modelId="{A27EC1B2-6749-4127-B89B-C67F5316CCF8}" type="presParOf" srcId="{601A29FE-7E0D-4AEF-8781-936F979B4663}" destId="{67B59333-0B6A-4A77-BC1C-2114A31F716E}" srcOrd="15" destOrd="0" presId="urn:microsoft.com/office/officeart/2005/8/layout/radial6"/>
    <dgm:cxn modelId="{DCF5638B-F822-4263-8DB7-753A216951DD}" type="presParOf" srcId="{601A29FE-7E0D-4AEF-8781-936F979B4663}" destId="{4459DD5F-2B37-44C2-8677-8263F349D976}" srcOrd="16" destOrd="0" presId="urn:microsoft.com/office/officeart/2005/8/layout/radial6"/>
    <dgm:cxn modelId="{329D78B0-24DA-4486-A514-50547C3494B0}" type="presParOf" srcId="{601A29FE-7E0D-4AEF-8781-936F979B4663}" destId="{964A049E-1976-4B75-BC7B-BA8B38D8BE2C}" srcOrd="17" destOrd="0" presId="urn:microsoft.com/office/officeart/2005/8/layout/radial6"/>
    <dgm:cxn modelId="{256346D8-FC9E-425C-8616-2845B5BAF0BF}" type="presParOf" srcId="{601A29FE-7E0D-4AEF-8781-936F979B4663}" destId="{13B4F276-EE8A-45D8-9E78-DC419B8ABB61}" srcOrd="18" destOrd="0" presId="urn:microsoft.com/office/officeart/2005/8/layout/radial6"/>
    <dgm:cxn modelId="{60C0C627-685F-4379-B2E0-C4698FEDA3E9}" type="presParOf" srcId="{601A29FE-7E0D-4AEF-8781-936F979B4663}" destId="{CC1F682C-7754-42E0-A210-09A79B93B07F}" srcOrd="19" destOrd="0" presId="urn:microsoft.com/office/officeart/2005/8/layout/radial6"/>
    <dgm:cxn modelId="{0F8BD0D0-D08B-4F12-9ACB-90BE13EF223E}" type="presParOf" srcId="{601A29FE-7E0D-4AEF-8781-936F979B4663}" destId="{BFEB9C65-E2BA-48C1-AFCD-758279E312D1}" srcOrd="20" destOrd="0" presId="urn:microsoft.com/office/officeart/2005/8/layout/radial6"/>
    <dgm:cxn modelId="{8F61AF8D-2B58-48FB-967E-CFE3D82E172B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C9B0A76B-DD35-47AC-A17D-9107B1023550}" type="presOf" srcId="{96E8BB3D-E61E-4837-AAB8-598BEBA8DA2C}" destId="{4459DD5F-2B37-44C2-8677-8263F349D976}" srcOrd="0" destOrd="0" presId="urn:microsoft.com/office/officeart/2005/8/layout/radial6"/>
    <dgm:cxn modelId="{B53EF1EE-BE2E-466E-93FD-DCF71DB64085}" type="presOf" srcId="{2848BDB4-EDB9-4E8E-8BE3-7FE2D1F0E61D}" destId="{C234379F-10C9-4B0A-9717-6A981E8639AC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DC0AF12E-EC0A-4B37-A62F-CE042A554BD4}" type="presOf" srcId="{FE70C7E8-D295-4526-9587-B162037EE347}" destId="{EC86A9CB-174C-4A57-B62A-37B9C62254F2}" srcOrd="0" destOrd="0" presId="urn:microsoft.com/office/officeart/2005/8/layout/radial6"/>
    <dgm:cxn modelId="{C26BEF15-B4EF-4993-9F6F-64B66B5E8F5F}" type="presOf" srcId="{D76E267A-A692-4494-A6F8-EB8B3A3901CC}" destId="{7A32E487-4B7F-4E7E-8C51-51D12626CD48}" srcOrd="0" destOrd="0" presId="urn:microsoft.com/office/officeart/2005/8/layout/radial6"/>
    <dgm:cxn modelId="{6B7D31B6-1F2B-4013-B4C7-34D4459B4BA4}" type="presOf" srcId="{D2A79FAC-9A7F-49D9-86C8-32471004FAE2}" destId="{D1B051F6-A564-434D-B5CD-F926A06BC455}" srcOrd="0" destOrd="0" presId="urn:microsoft.com/office/officeart/2005/8/layout/radial6"/>
    <dgm:cxn modelId="{E73E6CF2-EE12-41DB-9851-9A8376FB3810}" type="presOf" srcId="{0B7FBB35-4F06-4D54-AF1B-9AFCF2546C43}" destId="{0732E225-71DC-4278-974A-9D92632DF9E9}" srcOrd="0" destOrd="0" presId="urn:microsoft.com/office/officeart/2005/8/layout/radial6"/>
    <dgm:cxn modelId="{604EAE0F-E0A2-4474-A8FD-340A9CCA5FA3}" type="presOf" srcId="{6C58FE92-CD7E-4D89-81C4-FE3695707960}" destId="{67B59333-0B6A-4A77-BC1C-2114A31F716E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90692FE8-B5C1-4E12-85D4-DD9AA7AFDC21}" type="presOf" srcId="{06BD56EC-412C-45BB-AF3C-89D048B989B8}" destId="{CC1F682C-7754-42E0-A210-09A79B93B07F}" srcOrd="0" destOrd="0" presId="urn:microsoft.com/office/officeart/2005/8/layout/radial6"/>
    <dgm:cxn modelId="{68C72225-97DE-46DD-82E4-15738DA2B1BC}" type="presOf" srcId="{CDF244A5-0505-4B54-8955-ED90EB5FFD8A}" destId="{EC7CD308-22DB-437E-B3E2-216AC0CD8E9A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BC0AE020-52A1-465C-A61E-D2CA1D53FE70}" type="presOf" srcId="{67F1B339-741A-48D3-BCA5-1108092824F9}" destId="{ADC8DC31-B5EE-4653-AF7E-5E9F4CD1736C}" srcOrd="0" destOrd="0" presId="urn:microsoft.com/office/officeart/2005/8/layout/radial6"/>
    <dgm:cxn modelId="{C4FCCF55-31DD-40F5-BDCD-0D2B1D225B9D}" type="presOf" srcId="{3F723860-1848-4BD8-82C9-E37DCEB0A3EB}" destId="{EFF52CB8-F65C-4A43-A414-BD036951EDA3}" srcOrd="0" destOrd="0" presId="urn:microsoft.com/office/officeart/2005/8/layout/radial6"/>
    <dgm:cxn modelId="{85A13C59-6735-449E-B306-A6DAF52F4694}" type="presOf" srcId="{96B84862-D176-4BC1-946F-F9BE34A569CD}" destId="{E81BA36E-6537-4CEA-AC5E-AE06AD81C0FF}" srcOrd="0" destOrd="0" presId="urn:microsoft.com/office/officeart/2005/8/layout/radial6"/>
    <dgm:cxn modelId="{9B287C7D-F783-473F-A9E9-FE00B86B10A3}" type="presOf" srcId="{10EC8FB9-36BE-42C2-812D-F69B845FF182}" destId="{601A29FE-7E0D-4AEF-8781-936F979B4663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9ED2C146-F7CB-4110-95D7-2BC86B051999}" type="presOf" srcId="{A415DDB9-5982-4F0A-A501-8B6EDEDD4829}" destId="{4A349FCF-D23F-4290-A85A-6BA0AA568EBB}" srcOrd="0" destOrd="0" presId="urn:microsoft.com/office/officeart/2005/8/layout/radial6"/>
    <dgm:cxn modelId="{0DD10C68-8EB6-4FD9-AA7F-3D5CBCADCE37}" type="presOf" srcId="{41B328CB-33E4-40A0-94E5-E126AA43C765}" destId="{13B4F276-EE8A-45D8-9E78-DC419B8ABB61}" srcOrd="0" destOrd="0" presId="urn:microsoft.com/office/officeart/2005/8/layout/radial6"/>
    <dgm:cxn modelId="{0DF5703E-D2F6-4F52-8430-703844EA5BAB}" type="presOf" srcId="{C3DB6E25-D57C-4E41-92B2-30DBCE053FC8}" destId="{C4ACEDB4-4E8F-485C-BDF0-62178A3FD196}" srcOrd="0" destOrd="0" presId="urn:microsoft.com/office/officeart/2005/8/layout/radial6"/>
    <dgm:cxn modelId="{68FB8C63-3E25-4CE2-9FBF-C48C719A29FB}" type="presParOf" srcId="{601A29FE-7E0D-4AEF-8781-936F979B4663}" destId="{EC86A9CB-174C-4A57-B62A-37B9C62254F2}" srcOrd="0" destOrd="0" presId="urn:microsoft.com/office/officeart/2005/8/layout/radial6"/>
    <dgm:cxn modelId="{C809DB56-065B-414F-8058-659423734815}" type="presParOf" srcId="{601A29FE-7E0D-4AEF-8781-936F979B4663}" destId="{ADC8DC31-B5EE-4653-AF7E-5E9F4CD1736C}" srcOrd="1" destOrd="0" presId="urn:microsoft.com/office/officeart/2005/8/layout/radial6"/>
    <dgm:cxn modelId="{130065D5-82B4-4D35-9FEB-B6DED69FCE81}" type="presParOf" srcId="{601A29FE-7E0D-4AEF-8781-936F979B4663}" destId="{BDD3A9F8-DACD-48C9-B490-08ED8A5B8F95}" srcOrd="2" destOrd="0" presId="urn:microsoft.com/office/officeart/2005/8/layout/radial6"/>
    <dgm:cxn modelId="{8AA6F8CE-DFB6-4AA0-AD82-76323E73590A}" type="presParOf" srcId="{601A29FE-7E0D-4AEF-8781-936F979B4663}" destId="{C234379F-10C9-4B0A-9717-6A981E8639AC}" srcOrd="3" destOrd="0" presId="urn:microsoft.com/office/officeart/2005/8/layout/radial6"/>
    <dgm:cxn modelId="{C54C12BB-2650-4A20-A1E3-76F68B777E28}" type="presParOf" srcId="{601A29FE-7E0D-4AEF-8781-936F979B4663}" destId="{EFF52CB8-F65C-4A43-A414-BD036951EDA3}" srcOrd="4" destOrd="0" presId="urn:microsoft.com/office/officeart/2005/8/layout/radial6"/>
    <dgm:cxn modelId="{E1C13F5C-C985-4E25-A3CE-EFEF1AD97DB6}" type="presParOf" srcId="{601A29FE-7E0D-4AEF-8781-936F979B4663}" destId="{16107FA8-50E6-4C3E-BCC9-E66F8F58F153}" srcOrd="5" destOrd="0" presId="urn:microsoft.com/office/officeart/2005/8/layout/radial6"/>
    <dgm:cxn modelId="{E546CAFF-CCFE-4D57-AB1C-10D50BADD93F}" type="presParOf" srcId="{601A29FE-7E0D-4AEF-8781-936F979B4663}" destId="{E81BA36E-6537-4CEA-AC5E-AE06AD81C0FF}" srcOrd="6" destOrd="0" presId="urn:microsoft.com/office/officeart/2005/8/layout/radial6"/>
    <dgm:cxn modelId="{099D3CC3-94ED-49CA-8B2F-214B907F231B}" type="presParOf" srcId="{601A29FE-7E0D-4AEF-8781-936F979B4663}" destId="{EC7CD308-22DB-437E-B3E2-216AC0CD8E9A}" srcOrd="7" destOrd="0" presId="urn:microsoft.com/office/officeart/2005/8/layout/radial6"/>
    <dgm:cxn modelId="{D877082B-C367-498D-95F9-6C85CB4AD238}" type="presParOf" srcId="{601A29FE-7E0D-4AEF-8781-936F979B4663}" destId="{C0E3C45C-01C7-4E92-88F5-0C4164FF6344}" srcOrd="8" destOrd="0" presId="urn:microsoft.com/office/officeart/2005/8/layout/radial6"/>
    <dgm:cxn modelId="{D30B2E2B-D0B6-4334-BFBD-E033F7EBDA8C}" type="presParOf" srcId="{601A29FE-7E0D-4AEF-8781-936F979B4663}" destId="{0732E225-71DC-4278-974A-9D92632DF9E9}" srcOrd="9" destOrd="0" presId="urn:microsoft.com/office/officeart/2005/8/layout/radial6"/>
    <dgm:cxn modelId="{536B9461-F5DA-40CE-9030-46D0B0CCB618}" type="presParOf" srcId="{601A29FE-7E0D-4AEF-8781-936F979B4663}" destId="{4A349FCF-D23F-4290-A85A-6BA0AA568EBB}" srcOrd="10" destOrd="0" presId="urn:microsoft.com/office/officeart/2005/8/layout/radial6"/>
    <dgm:cxn modelId="{59FDAD79-F4D9-4618-AA5E-B8C9CA1CDC31}" type="presParOf" srcId="{601A29FE-7E0D-4AEF-8781-936F979B4663}" destId="{A6A234A5-DE56-46AE-8050-5AA096D0D7EB}" srcOrd="11" destOrd="0" presId="urn:microsoft.com/office/officeart/2005/8/layout/radial6"/>
    <dgm:cxn modelId="{3964A3E2-929E-4881-9EAC-084A877C8AA5}" type="presParOf" srcId="{601A29FE-7E0D-4AEF-8781-936F979B4663}" destId="{C4ACEDB4-4E8F-485C-BDF0-62178A3FD196}" srcOrd="12" destOrd="0" presId="urn:microsoft.com/office/officeart/2005/8/layout/radial6"/>
    <dgm:cxn modelId="{4D8F7A66-A9FE-4AEE-99B1-37CEC2F41041}" type="presParOf" srcId="{601A29FE-7E0D-4AEF-8781-936F979B4663}" destId="{D1B051F6-A564-434D-B5CD-F926A06BC455}" srcOrd="13" destOrd="0" presId="urn:microsoft.com/office/officeart/2005/8/layout/radial6"/>
    <dgm:cxn modelId="{047F3A18-A815-4990-8A1D-B9BC10586B59}" type="presParOf" srcId="{601A29FE-7E0D-4AEF-8781-936F979B4663}" destId="{1E876395-5A15-4999-A757-7F2F5B731C1D}" srcOrd="14" destOrd="0" presId="urn:microsoft.com/office/officeart/2005/8/layout/radial6"/>
    <dgm:cxn modelId="{10FB2E33-C797-4EF5-9759-8238E97A7332}" type="presParOf" srcId="{601A29FE-7E0D-4AEF-8781-936F979B4663}" destId="{67B59333-0B6A-4A77-BC1C-2114A31F716E}" srcOrd="15" destOrd="0" presId="urn:microsoft.com/office/officeart/2005/8/layout/radial6"/>
    <dgm:cxn modelId="{52D4D98E-356C-4E5E-A555-606E5913E0C2}" type="presParOf" srcId="{601A29FE-7E0D-4AEF-8781-936F979B4663}" destId="{4459DD5F-2B37-44C2-8677-8263F349D976}" srcOrd="16" destOrd="0" presId="urn:microsoft.com/office/officeart/2005/8/layout/radial6"/>
    <dgm:cxn modelId="{EDEC1764-F441-4F5B-A383-E70F254ECCFA}" type="presParOf" srcId="{601A29FE-7E0D-4AEF-8781-936F979B4663}" destId="{964A049E-1976-4B75-BC7B-BA8B38D8BE2C}" srcOrd="17" destOrd="0" presId="urn:microsoft.com/office/officeart/2005/8/layout/radial6"/>
    <dgm:cxn modelId="{D9CDD931-D7FF-4252-B296-481F76764812}" type="presParOf" srcId="{601A29FE-7E0D-4AEF-8781-936F979B4663}" destId="{13B4F276-EE8A-45D8-9E78-DC419B8ABB61}" srcOrd="18" destOrd="0" presId="urn:microsoft.com/office/officeart/2005/8/layout/radial6"/>
    <dgm:cxn modelId="{85D16F83-422F-47E3-A55F-204D41DED0E9}" type="presParOf" srcId="{601A29FE-7E0D-4AEF-8781-936F979B4663}" destId="{CC1F682C-7754-42E0-A210-09A79B93B07F}" srcOrd="19" destOrd="0" presId="urn:microsoft.com/office/officeart/2005/8/layout/radial6"/>
    <dgm:cxn modelId="{EC355290-FF7B-4D07-93DD-573FE19F0E96}" type="presParOf" srcId="{601A29FE-7E0D-4AEF-8781-936F979B4663}" destId="{BFEB9C65-E2BA-48C1-AFCD-758279E312D1}" srcOrd="20" destOrd="0" presId="urn:microsoft.com/office/officeart/2005/8/layout/radial6"/>
    <dgm:cxn modelId="{4A2C710A-A6A3-4F54-99C7-28E897D1B796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F798F793-1225-4172-8A69-69E179C14FB5}" type="presOf" srcId="{FE70C7E8-D295-4526-9587-B162037EE347}" destId="{EC86A9CB-174C-4A57-B62A-37B9C62254F2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5CBF749C-6521-4511-B35D-05935EDFF15C}" type="presOf" srcId="{A415DDB9-5982-4F0A-A501-8B6EDEDD4829}" destId="{4A349FCF-D23F-4290-A85A-6BA0AA568EBB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CAE3CA1F-58C8-4B5A-8E59-94B5F871AF6B}" type="presOf" srcId="{D2A79FAC-9A7F-49D9-86C8-32471004FAE2}" destId="{D1B051F6-A564-434D-B5CD-F926A06BC455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C1D6BC33-75D8-4D43-8A5E-1CD92202A225}" type="presOf" srcId="{6C58FE92-CD7E-4D89-81C4-FE3695707960}" destId="{67B59333-0B6A-4A77-BC1C-2114A31F716E}" srcOrd="0" destOrd="0" presId="urn:microsoft.com/office/officeart/2005/8/layout/radial6"/>
    <dgm:cxn modelId="{D91E8D52-B869-44E0-B46F-F878DFA54B74}" type="presOf" srcId="{2848BDB4-EDB9-4E8E-8BE3-7FE2D1F0E61D}" destId="{C234379F-10C9-4B0A-9717-6A981E8639AC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AC286DF3-673D-44D1-BD81-8DCFA814BD78}" type="presOf" srcId="{10EC8FB9-36BE-42C2-812D-F69B845FF182}" destId="{601A29FE-7E0D-4AEF-8781-936F979B4663}" srcOrd="0" destOrd="0" presId="urn:microsoft.com/office/officeart/2005/8/layout/radial6"/>
    <dgm:cxn modelId="{05F57365-FCAD-404C-A850-8C42AA841504}" type="presOf" srcId="{0B7FBB35-4F06-4D54-AF1B-9AFCF2546C43}" destId="{0732E225-71DC-4278-974A-9D92632DF9E9}" srcOrd="0" destOrd="0" presId="urn:microsoft.com/office/officeart/2005/8/layout/radial6"/>
    <dgm:cxn modelId="{AE95B5A2-620E-4CB8-8A88-ABDF00F15C5D}" type="presOf" srcId="{CDF244A5-0505-4B54-8955-ED90EB5FFD8A}" destId="{EC7CD308-22DB-437E-B3E2-216AC0CD8E9A}" srcOrd="0" destOrd="0" presId="urn:microsoft.com/office/officeart/2005/8/layout/radial6"/>
    <dgm:cxn modelId="{1FA54FA9-9CC0-4480-9CC4-DC536D74BD2D}" type="presOf" srcId="{96B84862-D176-4BC1-946F-F9BE34A569CD}" destId="{E81BA36E-6537-4CEA-AC5E-AE06AD81C0FF}" srcOrd="0" destOrd="0" presId="urn:microsoft.com/office/officeart/2005/8/layout/radial6"/>
    <dgm:cxn modelId="{63B59203-BAC4-43F4-8E46-AF46D34EAA4D}" type="presOf" srcId="{D76E267A-A692-4494-A6F8-EB8B3A3901CC}" destId="{7A32E487-4B7F-4E7E-8C51-51D12626CD48}" srcOrd="0" destOrd="0" presId="urn:microsoft.com/office/officeart/2005/8/layout/radial6"/>
    <dgm:cxn modelId="{B4F38C2B-2942-49D3-B038-44073BA15963}" type="presOf" srcId="{06BD56EC-412C-45BB-AF3C-89D048B989B8}" destId="{CC1F682C-7754-42E0-A210-09A79B93B07F}" srcOrd="0" destOrd="0" presId="urn:microsoft.com/office/officeart/2005/8/layout/radial6"/>
    <dgm:cxn modelId="{F0F5980E-F132-4D75-A6B8-734130D18816}" type="presOf" srcId="{C3DB6E25-D57C-4E41-92B2-30DBCE053FC8}" destId="{C4ACEDB4-4E8F-485C-BDF0-62178A3FD196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F5BC2B8E-CE17-4CFE-BCC4-26812B9BFB04}" type="presOf" srcId="{3F723860-1848-4BD8-82C9-E37DCEB0A3EB}" destId="{EFF52CB8-F65C-4A43-A414-BD036951EDA3}" srcOrd="0" destOrd="0" presId="urn:microsoft.com/office/officeart/2005/8/layout/radial6"/>
    <dgm:cxn modelId="{F94DA975-C1B0-4EEE-8765-D92CFE2A8F1A}" type="presOf" srcId="{41B328CB-33E4-40A0-94E5-E126AA43C765}" destId="{13B4F276-EE8A-45D8-9E78-DC419B8ABB61}" srcOrd="0" destOrd="0" presId="urn:microsoft.com/office/officeart/2005/8/layout/radial6"/>
    <dgm:cxn modelId="{E49270B3-AB33-4B6B-AE41-7D91F92B51B0}" type="presOf" srcId="{96E8BB3D-E61E-4837-AAB8-598BEBA8DA2C}" destId="{4459DD5F-2B37-44C2-8677-8263F349D976}" srcOrd="0" destOrd="0" presId="urn:microsoft.com/office/officeart/2005/8/layout/radial6"/>
    <dgm:cxn modelId="{1282E63F-0CBB-482E-997B-7778F99A9869}" type="presOf" srcId="{67F1B339-741A-48D3-BCA5-1108092824F9}" destId="{ADC8DC31-B5EE-4653-AF7E-5E9F4CD1736C}" srcOrd="0" destOrd="0" presId="urn:microsoft.com/office/officeart/2005/8/layout/radial6"/>
    <dgm:cxn modelId="{C03B8FD1-5395-4856-AF4E-F1A46963475D}" type="presParOf" srcId="{601A29FE-7E0D-4AEF-8781-936F979B4663}" destId="{EC86A9CB-174C-4A57-B62A-37B9C62254F2}" srcOrd="0" destOrd="0" presId="urn:microsoft.com/office/officeart/2005/8/layout/radial6"/>
    <dgm:cxn modelId="{B35777F9-424B-465B-ACBB-CB4CE18569A2}" type="presParOf" srcId="{601A29FE-7E0D-4AEF-8781-936F979B4663}" destId="{ADC8DC31-B5EE-4653-AF7E-5E9F4CD1736C}" srcOrd="1" destOrd="0" presId="urn:microsoft.com/office/officeart/2005/8/layout/radial6"/>
    <dgm:cxn modelId="{5AA37463-BF41-4BF3-A1A3-D5B66BC614C0}" type="presParOf" srcId="{601A29FE-7E0D-4AEF-8781-936F979B4663}" destId="{BDD3A9F8-DACD-48C9-B490-08ED8A5B8F95}" srcOrd="2" destOrd="0" presId="urn:microsoft.com/office/officeart/2005/8/layout/radial6"/>
    <dgm:cxn modelId="{09F81B3A-2DEE-4F8D-9FD3-49B7F457C38B}" type="presParOf" srcId="{601A29FE-7E0D-4AEF-8781-936F979B4663}" destId="{C234379F-10C9-4B0A-9717-6A981E8639AC}" srcOrd="3" destOrd="0" presId="urn:microsoft.com/office/officeart/2005/8/layout/radial6"/>
    <dgm:cxn modelId="{23D4CE43-BAA6-4799-9B97-AD41C99786F9}" type="presParOf" srcId="{601A29FE-7E0D-4AEF-8781-936F979B4663}" destId="{EFF52CB8-F65C-4A43-A414-BD036951EDA3}" srcOrd="4" destOrd="0" presId="urn:microsoft.com/office/officeart/2005/8/layout/radial6"/>
    <dgm:cxn modelId="{821DD60C-7F20-4181-942B-6E5505F442B3}" type="presParOf" srcId="{601A29FE-7E0D-4AEF-8781-936F979B4663}" destId="{16107FA8-50E6-4C3E-BCC9-E66F8F58F153}" srcOrd="5" destOrd="0" presId="urn:microsoft.com/office/officeart/2005/8/layout/radial6"/>
    <dgm:cxn modelId="{A12EC1CC-03AE-4FFB-A165-09DA4B81365C}" type="presParOf" srcId="{601A29FE-7E0D-4AEF-8781-936F979B4663}" destId="{E81BA36E-6537-4CEA-AC5E-AE06AD81C0FF}" srcOrd="6" destOrd="0" presId="urn:microsoft.com/office/officeart/2005/8/layout/radial6"/>
    <dgm:cxn modelId="{8A154B0B-522C-4CA3-9DB7-040B53AB3001}" type="presParOf" srcId="{601A29FE-7E0D-4AEF-8781-936F979B4663}" destId="{EC7CD308-22DB-437E-B3E2-216AC0CD8E9A}" srcOrd="7" destOrd="0" presId="urn:microsoft.com/office/officeart/2005/8/layout/radial6"/>
    <dgm:cxn modelId="{8432F03C-5B6D-464D-B2EA-F7E49355C6CD}" type="presParOf" srcId="{601A29FE-7E0D-4AEF-8781-936F979B4663}" destId="{C0E3C45C-01C7-4E92-88F5-0C4164FF6344}" srcOrd="8" destOrd="0" presId="urn:microsoft.com/office/officeart/2005/8/layout/radial6"/>
    <dgm:cxn modelId="{43B26559-6B30-4D38-8D05-3C5039FDB857}" type="presParOf" srcId="{601A29FE-7E0D-4AEF-8781-936F979B4663}" destId="{0732E225-71DC-4278-974A-9D92632DF9E9}" srcOrd="9" destOrd="0" presId="urn:microsoft.com/office/officeart/2005/8/layout/radial6"/>
    <dgm:cxn modelId="{8B1FD3BD-5E8E-43CD-9567-67F64321385F}" type="presParOf" srcId="{601A29FE-7E0D-4AEF-8781-936F979B4663}" destId="{4A349FCF-D23F-4290-A85A-6BA0AA568EBB}" srcOrd="10" destOrd="0" presId="urn:microsoft.com/office/officeart/2005/8/layout/radial6"/>
    <dgm:cxn modelId="{5F04AA62-EC53-49F8-92E3-B9D4170C755D}" type="presParOf" srcId="{601A29FE-7E0D-4AEF-8781-936F979B4663}" destId="{A6A234A5-DE56-46AE-8050-5AA096D0D7EB}" srcOrd="11" destOrd="0" presId="urn:microsoft.com/office/officeart/2005/8/layout/radial6"/>
    <dgm:cxn modelId="{134DAA9A-92BF-41EA-9F65-6AE92E34520A}" type="presParOf" srcId="{601A29FE-7E0D-4AEF-8781-936F979B4663}" destId="{C4ACEDB4-4E8F-485C-BDF0-62178A3FD196}" srcOrd="12" destOrd="0" presId="urn:microsoft.com/office/officeart/2005/8/layout/radial6"/>
    <dgm:cxn modelId="{BCD90294-30B1-4911-B76E-FAB35011DD7A}" type="presParOf" srcId="{601A29FE-7E0D-4AEF-8781-936F979B4663}" destId="{D1B051F6-A564-434D-B5CD-F926A06BC455}" srcOrd="13" destOrd="0" presId="urn:microsoft.com/office/officeart/2005/8/layout/radial6"/>
    <dgm:cxn modelId="{D2787D26-7940-4582-976E-2FD1B214663B}" type="presParOf" srcId="{601A29FE-7E0D-4AEF-8781-936F979B4663}" destId="{1E876395-5A15-4999-A757-7F2F5B731C1D}" srcOrd="14" destOrd="0" presId="urn:microsoft.com/office/officeart/2005/8/layout/radial6"/>
    <dgm:cxn modelId="{01DA60BD-56FE-4F5A-A8BF-D745BEA1E7F1}" type="presParOf" srcId="{601A29FE-7E0D-4AEF-8781-936F979B4663}" destId="{67B59333-0B6A-4A77-BC1C-2114A31F716E}" srcOrd="15" destOrd="0" presId="urn:microsoft.com/office/officeart/2005/8/layout/radial6"/>
    <dgm:cxn modelId="{4B3D47DA-207E-47CC-9D14-144DF39E0FE7}" type="presParOf" srcId="{601A29FE-7E0D-4AEF-8781-936F979B4663}" destId="{4459DD5F-2B37-44C2-8677-8263F349D976}" srcOrd="16" destOrd="0" presId="urn:microsoft.com/office/officeart/2005/8/layout/radial6"/>
    <dgm:cxn modelId="{24B9CB9F-5A6E-4AA6-B30A-52312D2516B0}" type="presParOf" srcId="{601A29FE-7E0D-4AEF-8781-936F979B4663}" destId="{964A049E-1976-4B75-BC7B-BA8B38D8BE2C}" srcOrd="17" destOrd="0" presId="urn:microsoft.com/office/officeart/2005/8/layout/radial6"/>
    <dgm:cxn modelId="{A2B8AC8D-2418-47D8-96D5-43DD2595145B}" type="presParOf" srcId="{601A29FE-7E0D-4AEF-8781-936F979B4663}" destId="{13B4F276-EE8A-45D8-9E78-DC419B8ABB61}" srcOrd="18" destOrd="0" presId="urn:microsoft.com/office/officeart/2005/8/layout/radial6"/>
    <dgm:cxn modelId="{2F0F2E90-DCD4-46E6-8C92-BC2559334772}" type="presParOf" srcId="{601A29FE-7E0D-4AEF-8781-936F979B4663}" destId="{CC1F682C-7754-42E0-A210-09A79B93B07F}" srcOrd="19" destOrd="0" presId="urn:microsoft.com/office/officeart/2005/8/layout/radial6"/>
    <dgm:cxn modelId="{8F974CE7-8A99-4DE4-8BF3-70F7B16B6BCC}" type="presParOf" srcId="{601A29FE-7E0D-4AEF-8781-936F979B4663}" destId="{BFEB9C65-E2BA-48C1-AFCD-758279E312D1}" srcOrd="20" destOrd="0" presId="urn:microsoft.com/office/officeart/2005/8/layout/radial6"/>
    <dgm:cxn modelId="{9E86B22C-4A53-4E41-AA23-048F99FFA779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08207-3A69-4513-B4EF-3F06654CC351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7506CA-451F-4E3C-9DF5-742766530862}">
      <dgm:prSet phldrT="[Text]" custT="1"/>
      <dgm:spPr/>
      <dgm:t>
        <a:bodyPr/>
        <a:lstStyle/>
        <a:p>
          <a:r>
            <a:rPr lang="en-GB" sz="1600" dirty="0" err="1" smtClean="0"/>
            <a:t>Educazione</a:t>
          </a:r>
          <a:r>
            <a:rPr lang="en-GB" sz="1600" dirty="0" smtClean="0"/>
            <a:t>/</a:t>
          </a:r>
          <a:r>
            <a:rPr lang="en-GB" sz="1600" dirty="0" err="1" smtClean="0"/>
            <a:t>Formazione</a:t>
          </a:r>
          <a:endParaRPr lang="en-GB" sz="1600" dirty="0"/>
        </a:p>
      </dgm:t>
    </dgm:pt>
    <dgm:pt modelId="{47B219C2-FD69-4A47-8DF9-437C80E59CBF}" type="parTrans" cxnId="{5808E59E-7E2C-4A14-8371-7B9AC505EA55}">
      <dgm:prSet/>
      <dgm:spPr/>
      <dgm:t>
        <a:bodyPr/>
        <a:lstStyle/>
        <a:p>
          <a:endParaRPr lang="en-GB"/>
        </a:p>
      </dgm:t>
    </dgm:pt>
    <dgm:pt modelId="{E98A1AAB-A127-4C95-B4DA-F1ECC48E3E52}" type="sibTrans" cxnId="{5808E59E-7E2C-4A14-8371-7B9AC505EA55}">
      <dgm:prSet/>
      <dgm:spPr/>
      <dgm:t>
        <a:bodyPr/>
        <a:lstStyle/>
        <a:p>
          <a:endParaRPr lang="en-GB"/>
        </a:p>
      </dgm:t>
    </dgm:pt>
    <dgm:pt modelId="{1FB305E4-D9A9-42B6-B06C-4CDCAFFC73A2}">
      <dgm:prSet phldrT="[Text]"/>
      <dgm:spPr/>
      <dgm:t>
        <a:bodyPr/>
        <a:lstStyle/>
        <a:p>
          <a:r>
            <a:rPr lang="en-GB" dirty="0" smtClean="0"/>
            <a:t>Leadership</a:t>
          </a:r>
          <a:endParaRPr lang="en-GB" dirty="0"/>
        </a:p>
      </dgm:t>
    </dgm:pt>
    <dgm:pt modelId="{856D3ECF-8244-4213-AA91-E899752FE06B}" type="parTrans" cxnId="{BFF29CAC-5F2E-4E9F-9099-8D7327F905C1}">
      <dgm:prSet/>
      <dgm:spPr/>
      <dgm:t>
        <a:bodyPr/>
        <a:lstStyle/>
        <a:p>
          <a:endParaRPr lang="en-GB"/>
        </a:p>
      </dgm:t>
    </dgm:pt>
    <dgm:pt modelId="{38028357-62E7-4648-972D-3C752796D913}" type="sibTrans" cxnId="{BFF29CAC-5F2E-4E9F-9099-8D7327F905C1}">
      <dgm:prSet/>
      <dgm:spPr/>
      <dgm:t>
        <a:bodyPr/>
        <a:lstStyle/>
        <a:p>
          <a:endParaRPr lang="en-GB"/>
        </a:p>
      </dgm:t>
    </dgm:pt>
    <dgm:pt modelId="{393973A6-8F7A-4BED-AEFE-E6EA3B86C72F}">
      <dgm:prSet phldrT="[Text]"/>
      <dgm:spPr/>
      <dgm:t>
        <a:bodyPr/>
        <a:lstStyle/>
        <a:p>
          <a:r>
            <a:rPr lang="en-GB" dirty="0" err="1" smtClean="0"/>
            <a:t>Esperti</a:t>
          </a:r>
          <a:r>
            <a:rPr lang="en-GB" dirty="0" smtClean="0"/>
            <a:t> </a:t>
          </a:r>
          <a:r>
            <a:rPr lang="en-GB" dirty="0" err="1" smtClean="0"/>
            <a:t>veri</a:t>
          </a:r>
          <a:endParaRPr lang="en-GB" dirty="0"/>
        </a:p>
      </dgm:t>
    </dgm:pt>
    <dgm:pt modelId="{8607F410-D0A2-4EBD-9028-743EE5BA2D65}" type="parTrans" cxnId="{56F16D1C-4088-4128-BB1F-88A27CF3CC3B}">
      <dgm:prSet/>
      <dgm:spPr/>
      <dgm:t>
        <a:bodyPr/>
        <a:lstStyle/>
        <a:p>
          <a:endParaRPr lang="en-GB"/>
        </a:p>
      </dgm:t>
    </dgm:pt>
    <dgm:pt modelId="{0AA5185D-F142-4A9F-988E-8EA2F22B9485}" type="sibTrans" cxnId="{56F16D1C-4088-4128-BB1F-88A27CF3CC3B}">
      <dgm:prSet/>
      <dgm:spPr/>
      <dgm:t>
        <a:bodyPr/>
        <a:lstStyle/>
        <a:p>
          <a:endParaRPr lang="en-GB"/>
        </a:p>
      </dgm:t>
    </dgm:pt>
    <dgm:pt modelId="{6DEA40F6-BF98-4080-9C25-B86AF142AD99}">
      <dgm:prSet phldrT="[Text]" custT="1"/>
      <dgm:spPr/>
      <dgm:t>
        <a:bodyPr/>
        <a:lstStyle/>
        <a:p>
          <a:r>
            <a:rPr lang="en-GB" sz="3200" b="1" dirty="0" err="1" smtClean="0">
              <a:solidFill>
                <a:schemeClr val="accent2">
                  <a:lumMod val="75000"/>
                </a:schemeClr>
              </a:solidFill>
            </a:rPr>
            <a:t>Verificare</a:t>
          </a:r>
          <a:r>
            <a:rPr lang="en-GB" sz="32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3200" b="1" dirty="0" err="1" smtClean="0">
              <a:solidFill>
                <a:schemeClr val="accent2">
                  <a:lumMod val="75000"/>
                </a:schemeClr>
              </a:solidFill>
            </a:rPr>
            <a:t>ed</a:t>
          </a:r>
          <a:r>
            <a:rPr lang="en-GB" sz="32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3200" b="1" dirty="0" err="1" smtClean="0">
              <a:solidFill>
                <a:srgbClr val="FF0000"/>
              </a:solidFill>
            </a:rPr>
            <a:t>implementare</a:t>
          </a:r>
          <a:r>
            <a:rPr lang="en-GB" sz="3200" b="1" dirty="0" smtClean="0">
              <a:solidFill>
                <a:schemeClr val="accent2">
                  <a:lumMod val="75000"/>
                </a:schemeClr>
              </a:solidFill>
            </a:rPr>
            <a:t> in tempi </a:t>
          </a:r>
          <a:r>
            <a:rPr lang="en-GB" sz="3200" b="1" dirty="0" err="1" smtClean="0">
              <a:solidFill>
                <a:schemeClr val="accent2">
                  <a:lumMod val="75000"/>
                </a:schemeClr>
              </a:solidFill>
            </a:rPr>
            <a:t>brevi</a:t>
          </a:r>
          <a:r>
            <a:rPr lang="en-GB" sz="3200" b="1" dirty="0" smtClean="0">
              <a:solidFill>
                <a:schemeClr val="accent2">
                  <a:lumMod val="75000"/>
                </a:schemeClr>
              </a:solidFill>
            </a:rPr>
            <a:t> sotto </a:t>
          </a:r>
          <a:r>
            <a:rPr lang="en-GB" sz="3200" b="1" dirty="0" err="1" smtClean="0">
              <a:solidFill>
                <a:schemeClr val="accent2">
                  <a:lumMod val="75000"/>
                </a:schemeClr>
              </a:solidFill>
            </a:rPr>
            <a:t>leglislazione</a:t>
          </a:r>
          <a:r>
            <a:rPr lang="en-GB" sz="3200" b="1" dirty="0" smtClean="0">
              <a:solidFill>
                <a:schemeClr val="accent2">
                  <a:lumMod val="75000"/>
                </a:schemeClr>
              </a:solidFill>
            </a:rPr>
            <a:t> con </a:t>
          </a:r>
          <a:r>
            <a:rPr lang="en-GB" sz="3200" b="1" dirty="0" err="1" smtClean="0">
              <a:solidFill>
                <a:schemeClr val="accent2">
                  <a:lumMod val="75000"/>
                </a:schemeClr>
              </a:solidFill>
            </a:rPr>
            <a:t>eventuali</a:t>
          </a:r>
          <a:r>
            <a:rPr lang="en-GB" sz="32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3200" b="1" dirty="0" err="1" smtClean="0">
              <a:solidFill>
                <a:srgbClr val="FF0000"/>
              </a:solidFill>
            </a:rPr>
            <a:t>conseguenze</a:t>
          </a:r>
          <a:r>
            <a:rPr lang="en-GB" sz="3200" b="1" dirty="0" smtClean="0">
              <a:solidFill>
                <a:srgbClr val="FF0000"/>
              </a:solidFill>
            </a:rPr>
            <a:t> </a:t>
          </a:r>
          <a:r>
            <a:rPr lang="en-GB" sz="3200" b="1" dirty="0" err="1" smtClean="0">
              <a:solidFill>
                <a:srgbClr val="FF0000"/>
              </a:solidFill>
            </a:rPr>
            <a:t>legali</a:t>
          </a:r>
          <a:r>
            <a:rPr lang="en-GB" sz="3200" b="1" dirty="0" smtClean="0">
              <a:solidFill>
                <a:srgbClr val="FF0000"/>
              </a:solidFill>
            </a:rPr>
            <a:t> </a:t>
          </a:r>
          <a:endParaRPr lang="en-GB" sz="3200" b="1" dirty="0">
            <a:solidFill>
              <a:srgbClr val="FF0000"/>
            </a:solidFill>
          </a:endParaRPr>
        </a:p>
      </dgm:t>
    </dgm:pt>
    <dgm:pt modelId="{33157E93-46ED-423B-8EB1-30BFE5C1CE0C}" type="parTrans" cxnId="{B83D60AC-BD18-488D-A924-631E75E6393A}">
      <dgm:prSet/>
      <dgm:spPr/>
      <dgm:t>
        <a:bodyPr/>
        <a:lstStyle/>
        <a:p>
          <a:endParaRPr lang="en-GB"/>
        </a:p>
      </dgm:t>
    </dgm:pt>
    <dgm:pt modelId="{3539947B-CCF1-48B7-AFE2-24C73DCAB921}" type="sibTrans" cxnId="{B83D60AC-BD18-488D-A924-631E75E6393A}">
      <dgm:prSet/>
      <dgm:spPr/>
      <dgm:t>
        <a:bodyPr/>
        <a:lstStyle/>
        <a:p>
          <a:endParaRPr lang="en-GB"/>
        </a:p>
      </dgm:t>
    </dgm:pt>
    <dgm:pt modelId="{6EEFD4A2-9903-4335-94EE-99D90626504F}">
      <dgm:prSet phldrT="[Text]" custScaleX="129774"/>
      <dgm:spPr/>
      <dgm:t>
        <a:bodyPr/>
        <a:lstStyle/>
        <a:p>
          <a:endParaRPr lang="en-GB"/>
        </a:p>
      </dgm:t>
    </dgm:pt>
    <dgm:pt modelId="{E336EE15-8D49-4FDA-A875-313B2D7660B6}" type="parTrans" cxnId="{E9536D0D-049B-4324-84F2-9F2672E58E4C}">
      <dgm:prSet/>
      <dgm:spPr/>
      <dgm:t>
        <a:bodyPr/>
        <a:lstStyle/>
        <a:p>
          <a:endParaRPr lang="en-GB"/>
        </a:p>
      </dgm:t>
    </dgm:pt>
    <dgm:pt modelId="{C9489A35-6FB0-436E-B71E-FFC6E5AF0EB8}" type="sibTrans" cxnId="{E9536D0D-049B-4324-84F2-9F2672E58E4C}">
      <dgm:prSet/>
      <dgm:spPr/>
      <dgm:t>
        <a:bodyPr/>
        <a:lstStyle/>
        <a:p>
          <a:endParaRPr lang="en-GB"/>
        </a:p>
      </dgm:t>
    </dgm:pt>
    <dgm:pt modelId="{E79FDB4E-3CE0-48D9-8762-99020BA60563}" type="pres">
      <dgm:prSet presAssocID="{2DE08207-3A69-4513-B4EF-3F06654CC35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9D05CD-7A03-4B45-AB24-BC219A22E136}" type="pres">
      <dgm:prSet presAssocID="{2DE08207-3A69-4513-B4EF-3F06654CC351}" presName="ellipse" presStyleLbl="trBgShp" presStyleIdx="0" presStyleCnt="1"/>
      <dgm:spPr/>
    </dgm:pt>
    <dgm:pt modelId="{3F6A9783-3BC9-4189-A807-E947B42DD04A}" type="pres">
      <dgm:prSet presAssocID="{2DE08207-3A69-4513-B4EF-3F06654CC351}" presName="arrow1" presStyleLbl="fgShp" presStyleIdx="0" presStyleCnt="1"/>
      <dgm:spPr/>
    </dgm:pt>
    <dgm:pt modelId="{ED748CCC-74DC-4EDC-854F-11457E90E70E}" type="pres">
      <dgm:prSet presAssocID="{2DE08207-3A69-4513-B4EF-3F06654CC351}" presName="rectangle" presStyleLbl="revTx" presStyleIdx="0" presStyleCnt="1" custScaleX="174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44ED65-70A5-414E-9B5A-855933B5AED5}" type="pres">
      <dgm:prSet presAssocID="{1FB305E4-D9A9-42B6-B06C-4CDCAFFC73A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30F152-617A-484F-8F7B-4AE6BAD07C57}" type="pres">
      <dgm:prSet presAssocID="{393973A6-8F7A-4BED-AEFE-E6EA3B86C72F}" presName="item2" presStyleLbl="node1" presStyleIdx="1" presStyleCnt="3" custScaleX="129774" custLinFactNeighborX="5599" custLinFactNeighborY="-655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C3ACC-56F9-4A24-9D58-87B9B9060131}" type="pres">
      <dgm:prSet presAssocID="{6DEA40F6-BF98-4080-9C25-B86AF142AD99}" presName="item3" presStyleLbl="node1" presStyleIdx="2" presStyleCnt="3" custScaleX="157174" custLinFactNeighborX="24876" custLinFactNeighborY="-148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D4D2E0-D9B7-4020-A444-11FC10CE7410}" type="pres">
      <dgm:prSet presAssocID="{2DE08207-3A69-4513-B4EF-3F06654CC351}" presName="funnel" presStyleLbl="trAlignAcc1" presStyleIdx="0" presStyleCnt="1" custLinFactNeighborX="-1756" custLinFactNeighborY="-338"/>
      <dgm:spPr/>
    </dgm:pt>
  </dgm:ptLst>
  <dgm:cxnLst>
    <dgm:cxn modelId="{56F16D1C-4088-4128-BB1F-88A27CF3CC3B}" srcId="{2DE08207-3A69-4513-B4EF-3F06654CC351}" destId="{393973A6-8F7A-4BED-AEFE-E6EA3B86C72F}" srcOrd="2" destOrd="0" parTransId="{8607F410-D0A2-4EBD-9028-743EE5BA2D65}" sibTransId="{0AA5185D-F142-4A9F-988E-8EA2F22B9485}"/>
    <dgm:cxn modelId="{360635B0-48EF-4359-A051-B388EEFF3A54}" type="presOf" srcId="{6DEA40F6-BF98-4080-9C25-B86AF142AD99}" destId="{ED748CCC-74DC-4EDC-854F-11457E90E70E}" srcOrd="0" destOrd="0" presId="urn:microsoft.com/office/officeart/2005/8/layout/funnel1"/>
    <dgm:cxn modelId="{BFF29CAC-5F2E-4E9F-9099-8D7327F905C1}" srcId="{2DE08207-3A69-4513-B4EF-3F06654CC351}" destId="{1FB305E4-D9A9-42B6-B06C-4CDCAFFC73A2}" srcOrd="1" destOrd="0" parTransId="{856D3ECF-8244-4213-AA91-E899752FE06B}" sibTransId="{38028357-62E7-4648-972D-3C752796D913}"/>
    <dgm:cxn modelId="{1994CCFE-BD5E-4420-9987-EF31A8510084}" type="presOf" srcId="{577506CA-451F-4E3C-9DF5-742766530862}" destId="{8EDC3ACC-56F9-4A24-9D58-87B9B9060131}" srcOrd="0" destOrd="0" presId="urn:microsoft.com/office/officeart/2005/8/layout/funnel1"/>
    <dgm:cxn modelId="{B278B0DD-D7DE-41A6-9E7D-C57D737EB6AA}" type="presOf" srcId="{393973A6-8F7A-4BED-AEFE-E6EA3B86C72F}" destId="{7644ED65-70A5-414E-9B5A-855933B5AED5}" srcOrd="0" destOrd="0" presId="urn:microsoft.com/office/officeart/2005/8/layout/funnel1"/>
    <dgm:cxn modelId="{5808E59E-7E2C-4A14-8371-7B9AC505EA55}" srcId="{2DE08207-3A69-4513-B4EF-3F06654CC351}" destId="{577506CA-451F-4E3C-9DF5-742766530862}" srcOrd="0" destOrd="0" parTransId="{47B219C2-FD69-4A47-8DF9-437C80E59CBF}" sibTransId="{E98A1AAB-A127-4C95-B4DA-F1ECC48E3E52}"/>
    <dgm:cxn modelId="{1FE32707-67B9-4D30-B65E-23BAF5F8CBBF}" type="presOf" srcId="{2DE08207-3A69-4513-B4EF-3F06654CC351}" destId="{E79FDB4E-3CE0-48D9-8762-99020BA60563}" srcOrd="0" destOrd="0" presId="urn:microsoft.com/office/officeart/2005/8/layout/funnel1"/>
    <dgm:cxn modelId="{DADB45DA-0AAF-4826-9E2F-53FFAE763931}" type="presOf" srcId="{1FB305E4-D9A9-42B6-B06C-4CDCAFFC73A2}" destId="{7730F152-617A-484F-8F7B-4AE6BAD07C57}" srcOrd="0" destOrd="0" presId="urn:microsoft.com/office/officeart/2005/8/layout/funnel1"/>
    <dgm:cxn modelId="{B83D60AC-BD18-488D-A924-631E75E6393A}" srcId="{2DE08207-3A69-4513-B4EF-3F06654CC351}" destId="{6DEA40F6-BF98-4080-9C25-B86AF142AD99}" srcOrd="3" destOrd="0" parTransId="{33157E93-46ED-423B-8EB1-30BFE5C1CE0C}" sibTransId="{3539947B-CCF1-48B7-AFE2-24C73DCAB921}"/>
    <dgm:cxn modelId="{E9536D0D-049B-4324-84F2-9F2672E58E4C}" srcId="{2DE08207-3A69-4513-B4EF-3F06654CC351}" destId="{6EEFD4A2-9903-4335-94EE-99D90626504F}" srcOrd="4" destOrd="0" parTransId="{E336EE15-8D49-4FDA-A875-313B2D7660B6}" sibTransId="{C9489A35-6FB0-436E-B71E-FFC6E5AF0EB8}"/>
    <dgm:cxn modelId="{640C7D14-5EE5-4314-80C5-32BE3EA5459A}" type="presParOf" srcId="{E79FDB4E-3CE0-48D9-8762-99020BA60563}" destId="{799D05CD-7A03-4B45-AB24-BC219A22E136}" srcOrd="0" destOrd="0" presId="urn:microsoft.com/office/officeart/2005/8/layout/funnel1"/>
    <dgm:cxn modelId="{592CC31C-2E5B-4D28-85F3-B6D39670F784}" type="presParOf" srcId="{E79FDB4E-3CE0-48D9-8762-99020BA60563}" destId="{3F6A9783-3BC9-4189-A807-E947B42DD04A}" srcOrd="1" destOrd="0" presId="urn:microsoft.com/office/officeart/2005/8/layout/funnel1"/>
    <dgm:cxn modelId="{58E108ED-386B-4A1D-B8E6-AA21E1E7B41C}" type="presParOf" srcId="{E79FDB4E-3CE0-48D9-8762-99020BA60563}" destId="{ED748CCC-74DC-4EDC-854F-11457E90E70E}" srcOrd="2" destOrd="0" presId="urn:microsoft.com/office/officeart/2005/8/layout/funnel1"/>
    <dgm:cxn modelId="{648477D7-D5C4-4E3D-9CE3-4D36DD0E4343}" type="presParOf" srcId="{E79FDB4E-3CE0-48D9-8762-99020BA60563}" destId="{7644ED65-70A5-414E-9B5A-855933B5AED5}" srcOrd="3" destOrd="0" presId="urn:microsoft.com/office/officeart/2005/8/layout/funnel1"/>
    <dgm:cxn modelId="{617E3CA3-1CC0-448F-AF42-D6B07E426300}" type="presParOf" srcId="{E79FDB4E-3CE0-48D9-8762-99020BA60563}" destId="{7730F152-617A-484F-8F7B-4AE6BAD07C57}" srcOrd="4" destOrd="0" presId="urn:microsoft.com/office/officeart/2005/8/layout/funnel1"/>
    <dgm:cxn modelId="{C4ABACB5-D050-4B96-A80F-2811F9114488}" type="presParOf" srcId="{E79FDB4E-3CE0-48D9-8762-99020BA60563}" destId="{8EDC3ACC-56F9-4A24-9D58-87B9B9060131}" srcOrd="5" destOrd="0" presId="urn:microsoft.com/office/officeart/2005/8/layout/funnel1"/>
    <dgm:cxn modelId="{3AA7CB8E-8A1E-4F24-9F9F-DC555A2375A0}" type="presParOf" srcId="{E79FDB4E-3CE0-48D9-8762-99020BA60563}" destId="{E5D4D2E0-D9B7-4020-A444-11FC10CE741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5ED19ADD-4F4A-4881-9BE7-C3CE8EB9F8BD}" type="presOf" srcId="{2848BDB4-EDB9-4E8E-8BE3-7FE2D1F0E61D}" destId="{C234379F-10C9-4B0A-9717-6A981E8639AC}" srcOrd="0" destOrd="0" presId="urn:microsoft.com/office/officeart/2005/8/layout/radial6"/>
    <dgm:cxn modelId="{FBE1E9EF-A38B-4919-906C-AA07F9E13930}" type="presOf" srcId="{10EC8FB9-36BE-42C2-812D-F69B845FF182}" destId="{601A29FE-7E0D-4AEF-8781-936F979B4663}" srcOrd="0" destOrd="0" presId="urn:microsoft.com/office/officeart/2005/8/layout/radial6"/>
    <dgm:cxn modelId="{91F1FEB7-CED5-471F-AC80-164CB3B16AE6}" type="presOf" srcId="{96E8BB3D-E61E-4837-AAB8-598BEBA8DA2C}" destId="{4459DD5F-2B37-44C2-8677-8263F349D976}" srcOrd="0" destOrd="0" presId="urn:microsoft.com/office/officeart/2005/8/layout/radial6"/>
    <dgm:cxn modelId="{165D59A3-8821-47C1-A73A-9AA0BD503C59}" type="presOf" srcId="{C3DB6E25-D57C-4E41-92B2-30DBCE053FC8}" destId="{C4ACEDB4-4E8F-485C-BDF0-62178A3FD196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BF643D48-D3E5-4B90-B789-804AB2369B73}" type="presOf" srcId="{D76E267A-A692-4494-A6F8-EB8B3A3901CC}" destId="{7A32E487-4B7F-4E7E-8C51-51D12626CD48}" srcOrd="0" destOrd="0" presId="urn:microsoft.com/office/officeart/2005/8/layout/radial6"/>
    <dgm:cxn modelId="{C3FA4CA9-81C4-41F4-8749-A061A9F21672}" type="presOf" srcId="{FE70C7E8-D295-4526-9587-B162037EE347}" destId="{EC86A9CB-174C-4A57-B62A-37B9C62254F2}" srcOrd="0" destOrd="0" presId="urn:microsoft.com/office/officeart/2005/8/layout/radial6"/>
    <dgm:cxn modelId="{9AB33A82-A93F-46EC-BCEE-EE0CA6BF772E}" type="presOf" srcId="{06BD56EC-412C-45BB-AF3C-89D048B989B8}" destId="{CC1F682C-7754-42E0-A210-09A79B93B07F}" srcOrd="0" destOrd="0" presId="urn:microsoft.com/office/officeart/2005/8/layout/radial6"/>
    <dgm:cxn modelId="{6B3CE95B-967F-4857-82FA-99F966459A9C}" type="presOf" srcId="{D2A79FAC-9A7F-49D9-86C8-32471004FAE2}" destId="{D1B051F6-A564-434D-B5CD-F926A06BC455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1F1637C9-8486-4B4D-9665-6FDBB04F2967}" type="presOf" srcId="{41B328CB-33E4-40A0-94E5-E126AA43C765}" destId="{13B4F276-EE8A-45D8-9E78-DC419B8ABB61}" srcOrd="0" destOrd="0" presId="urn:microsoft.com/office/officeart/2005/8/layout/radial6"/>
    <dgm:cxn modelId="{E6F695CD-F7B5-43A8-9D05-D640F6DB0F9F}" type="presOf" srcId="{67F1B339-741A-48D3-BCA5-1108092824F9}" destId="{ADC8DC31-B5EE-4653-AF7E-5E9F4CD1736C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7A904D9E-8A78-47D8-B41A-53CD6C4E37F8}" type="presOf" srcId="{CDF244A5-0505-4B54-8955-ED90EB5FFD8A}" destId="{EC7CD308-22DB-437E-B3E2-216AC0CD8E9A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F676232F-FB55-416F-8CE5-DA027D301F29}" type="presOf" srcId="{0B7FBB35-4F06-4D54-AF1B-9AFCF2546C43}" destId="{0732E225-71DC-4278-974A-9D92632DF9E9}" srcOrd="0" destOrd="0" presId="urn:microsoft.com/office/officeart/2005/8/layout/radial6"/>
    <dgm:cxn modelId="{BC40CCD6-8D73-4745-93FC-256E9228C32A}" type="presOf" srcId="{3F723860-1848-4BD8-82C9-E37DCEB0A3EB}" destId="{EFF52CB8-F65C-4A43-A414-BD036951EDA3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305BE318-2AC7-4F8A-860C-45E6DF26375D}" type="presOf" srcId="{6C58FE92-CD7E-4D89-81C4-FE3695707960}" destId="{67B59333-0B6A-4A77-BC1C-2114A31F716E}" srcOrd="0" destOrd="0" presId="urn:microsoft.com/office/officeart/2005/8/layout/radial6"/>
    <dgm:cxn modelId="{FC6F63F6-0082-45EA-8FE5-B6DCEE310E38}" type="presOf" srcId="{A415DDB9-5982-4F0A-A501-8B6EDEDD4829}" destId="{4A349FCF-D23F-4290-A85A-6BA0AA568EBB}" srcOrd="0" destOrd="0" presId="urn:microsoft.com/office/officeart/2005/8/layout/radial6"/>
    <dgm:cxn modelId="{71DBD79C-BD8A-4657-B5C5-63B197147D54}" type="presOf" srcId="{96B84862-D176-4BC1-946F-F9BE34A569CD}" destId="{E81BA36E-6537-4CEA-AC5E-AE06AD81C0FF}" srcOrd="0" destOrd="0" presId="urn:microsoft.com/office/officeart/2005/8/layout/radial6"/>
    <dgm:cxn modelId="{D18717DA-F8A6-448B-B2D3-0550C47F3A6B}" type="presParOf" srcId="{601A29FE-7E0D-4AEF-8781-936F979B4663}" destId="{EC86A9CB-174C-4A57-B62A-37B9C62254F2}" srcOrd="0" destOrd="0" presId="urn:microsoft.com/office/officeart/2005/8/layout/radial6"/>
    <dgm:cxn modelId="{C84B1974-BDCB-4ACD-8F4D-423A9892FC53}" type="presParOf" srcId="{601A29FE-7E0D-4AEF-8781-936F979B4663}" destId="{ADC8DC31-B5EE-4653-AF7E-5E9F4CD1736C}" srcOrd="1" destOrd="0" presId="urn:microsoft.com/office/officeart/2005/8/layout/radial6"/>
    <dgm:cxn modelId="{07E17C93-E2D9-4F5A-84F3-CB78D9057BBC}" type="presParOf" srcId="{601A29FE-7E0D-4AEF-8781-936F979B4663}" destId="{BDD3A9F8-DACD-48C9-B490-08ED8A5B8F95}" srcOrd="2" destOrd="0" presId="urn:microsoft.com/office/officeart/2005/8/layout/radial6"/>
    <dgm:cxn modelId="{C580BC98-A51F-479A-9855-5E09A41F978D}" type="presParOf" srcId="{601A29FE-7E0D-4AEF-8781-936F979B4663}" destId="{C234379F-10C9-4B0A-9717-6A981E8639AC}" srcOrd="3" destOrd="0" presId="urn:microsoft.com/office/officeart/2005/8/layout/radial6"/>
    <dgm:cxn modelId="{08ED0FB2-172B-423E-A909-4EEE540ECA84}" type="presParOf" srcId="{601A29FE-7E0D-4AEF-8781-936F979B4663}" destId="{EFF52CB8-F65C-4A43-A414-BD036951EDA3}" srcOrd="4" destOrd="0" presId="urn:microsoft.com/office/officeart/2005/8/layout/radial6"/>
    <dgm:cxn modelId="{304FF363-2C70-41A7-8A8D-6B32C4139082}" type="presParOf" srcId="{601A29FE-7E0D-4AEF-8781-936F979B4663}" destId="{16107FA8-50E6-4C3E-BCC9-E66F8F58F153}" srcOrd="5" destOrd="0" presId="urn:microsoft.com/office/officeart/2005/8/layout/radial6"/>
    <dgm:cxn modelId="{2F07BC7A-F25F-4EE8-9350-431D96BC5BA5}" type="presParOf" srcId="{601A29FE-7E0D-4AEF-8781-936F979B4663}" destId="{E81BA36E-6537-4CEA-AC5E-AE06AD81C0FF}" srcOrd="6" destOrd="0" presId="urn:microsoft.com/office/officeart/2005/8/layout/radial6"/>
    <dgm:cxn modelId="{1404297A-B0CE-4DB3-968B-199358AC62E6}" type="presParOf" srcId="{601A29FE-7E0D-4AEF-8781-936F979B4663}" destId="{EC7CD308-22DB-437E-B3E2-216AC0CD8E9A}" srcOrd="7" destOrd="0" presId="urn:microsoft.com/office/officeart/2005/8/layout/radial6"/>
    <dgm:cxn modelId="{F2D267FA-9AAB-45D2-86E6-CD05A2943D17}" type="presParOf" srcId="{601A29FE-7E0D-4AEF-8781-936F979B4663}" destId="{C0E3C45C-01C7-4E92-88F5-0C4164FF6344}" srcOrd="8" destOrd="0" presId="urn:microsoft.com/office/officeart/2005/8/layout/radial6"/>
    <dgm:cxn modelId="{A7524D25-2691-4A93-B268-5603AE4C8B21}" type="presParOf" srcId="{601A29FE-7E0D-4AEF-8781-936F979B4663}" destId="{0732E225-71DC-4278-974A-9D92632DF9E9}" srcOrd="9" destOrd="0" presId="urn:microsoft.com/office/officeart/2005/8/layout/radial6"/>
    <dgm:cxn modelId="{60CA13C2-2C92-435D-80F5-5F2884F896F4}" type="presParOf" srcId="{601A29FE-7E0D-4AEF-8781-936F979B4663}" destId="{4A349FCF-D23F-4290-A85A-6BA0AA568EBB}" srcOrd="10" destOrd="0" presId="urn:microsoft.com/office/officeart/2005/8/layout/radial6"/>
    <dgm:cxn modelId="{605098F0-F64A-454D-9311-E2375ADB7C36}" type="presParOf" srcId="{601A29FE-7E0D-4AEF-8781-936F979B4663}" destId="{A6A234A5-DE56-46AE-8050-5AA096D0D7EB}" srcOrd="11" destOrd="0" presId="urn:microsoft.com/office/officeart/2005/8/layout/radial6"/>
    <dgm:cxn modelId="{EA087453-8DCC-42C5-B444-AEDDD8F8DD2C}" type="presParOf" srcId="{601A29FE-7E0D-4AEF-8781-936F979B4663}" destId="{C4ACEDB4-4E8F-485C-BDF0-62178A3FD196}" srcOrd="12" destOrd="0" presId="urn:microsoft.com/office/officeart/2005/8/layout/radial6"/>
    <dgm:cxn modelId="{03211300-E3F6-4DB4-BB85-62E0AA83D2A7}" type="presParOf" srcId="{601A29FE-7E0D-4AEF-8781-936F979B4663}" destId="{D1B051F6-A564-434D-B5CD-F926A06BC455}" srcOrd="13" destOrd="0" presId="urn:microsoft.com/office/officeart/2005/8/layout/radial6"/>
    <dgm:cxn modelId="{0DA52106-96F9-4774-B5DF-F3DF5754959A}" type="presParOf" srcId="{601A29FE-7E0D-4AEF-8781-936F979B4663}" destId="{1E876395-5A15-4999-A757-7F2F5B731C1D}" srcOrd="14" destOrd="0" presId="urn:microsoft.com/office/officeart/2005/8/layout/radial6"/>
    <dgm:cxn modelId="{684F6481-7C97-4982-AA11-FB0C44DBB965}" type="presParOf" srcId="{601A29FE-7E0D-4AEF-8781-936F979B4663}" destId="{67B59333-0B6A-4A77-BC1C-2114A31F716E}" srcOrd="15" destOrd="0" presId="urn:microsoft.com/office/officeart/2005/8/layout/radial6"/>
    <dgm:cxn modelId="{F84E47BC-C24A-4F95-B71E-F080262058E8}" type="presParOf" srcId="{601A29FE-7E0D-4AEF-8781-936F979B4663}" destId="{4459DD5F-2B37-44C2-8677-8263F349D976}" srcOrd="16" destOrd="0" presId="urn:microsoft.com/office/officeart/2005/8/layout/radial6"/>
    <dgm:cxn modelId="{F24B0E15-8E9A-4D2D-A612-E3E595F94EBC}" type="presParOf" srcId="{601A29FE-7E0D-4AEF-8781-936F979B4663}" destId="{964A049E-1976-4B75-BC7B-BA8B38D8BE2C}" srcOrd="17" destOrd="0" presId="urn:microsoft.com/office/officeart/2005/8/layout/radial6"/>
    <dgm:cxn modelId="{DE152A51-8B1B-4EB9-B89F-BF87279DC348}" type="presParOf" srcId="{601A29FE-7E0D-4AEF-8781-936F979B4663}" destId="{13B4F276-EE8A-45D8-9E78-DC419B8ABB61}" srcOrd="18" destOrd="0" presId="urn:microsoft.com/office/officeart/2005/8/layout/radial6"/>
    <dgm:cxn modelId="{9F231FAC-ACE3-493D-B508-54D451D25DCE}" type="presParOf" srcId="{601A29FE-7E0D-4AEF-8781-936F979B4663}" destId="{CC1F682C-7754-42E0-A210-09A79B93B07F}" srcOrd="19" destOrd="0" presId="urn:microsoft.com/office/officeart/2005/8/layout/radial6"/>
    <dgm:cxn modelId="{FDB6E7F4-1609-444A-9682-D0142DAA0B1F}" type="presParOf" srcId="{601A29FE-7E0D-4AEF-8781-936F979B4663}" destId="{BFEB9C65-E2BA-48C1-AFCD-758279E312D1}" srcOrd="20" destOrd="0" presId="urn:microsoft.com/office/officeart/2005/8/layout/radial6"/>
    <dgm:cxn modelId="{3D0A0987-550E-4704-9D25-4D238C82014C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A46E4EE1-0440-4757-A805-CD46E5064E56}" type="presOf" srcId="{A415DDB9-5982-4F0A-A501-8B6EDEDD4829}" destId="{4A349FCF-D23F-4290-A85A-6BA0AA568EBB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D11832E3-003C-4A18-B9B3-D2AA829418EA}" type="presOf" srcId="{96E8BB3D-E61E-4837-AAB8-598BEBA8DA2C}" destId="{4459DD5F-2B37-44C2-8677-8263F349D976}" srcOrd="0" destOrd="0" presId="urn:microsoft.com/office/officeart/2005/8/layout/radial6"/>
    <dgm:cxn modelId="{38437469-D156-4555-B45E-33182A246688}" type="presOf" srcId="{67F1B339-741A-48D3-BCA5-1108092824F9}" destId="{ADC8DC31-B5EE-4653-AF7E-5E9F4CD1736C}" srcOrd="0" destOrd="0" presId="urn:microsoft.com/office/officeart/2005/8/layout/radial6"/>
    <dgm:cxn modelId="{F1ECD214-32D3-4B02-ACFD-95FDF4DF7618}" type="presOf" srcId="{2848BDB4-EDB9-4E8E-8BE3-7FE2D1F0E61D}" destId="{C234379F-10C9-4B0A-9717-6A981E8639AC}" srcOrd="0" destOrd="0" presId="urn:microsoft.com/office/officeart/2005/8/layout/radial6"/>
    <dgm:cxn modelId="{54757EAF-2CA7-4F3F-B706-92E862740652}" type="presOf" srcId="{6C58FE92-CD7E-4D89-81C4-FE3695707960}" destId="{67B59333-0B6A-4A77-BC1C-2114A31F716E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44555347-3CEC-4853-B99E-A371723A9EE4}" type="presOf" srcId="{0B7FBB35-4F06-4D54-AF1B-9AFCF2546C43}" destId="{0732E225-71DC-4278-974A-9D92632DF9E9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FE2F9228-3A13-44B8-85CF-2846322D675A}" type="presOf" srcId="{CDF244A5-0505-4B54-8955-ED90EB5FFD8A}" destId="{EC7CD308-22DB-437E-B3E2-216AC0CD8E9A}" srcOrd="0" destOrd="0" presId="urn:microsoft.com/office/officeart/2005/8/layout/radial6"/>
    <dgm:cxn modelId="{B55304C2-2941-4383-BEFD-B5E2219BED95}" type="presOf" srcId="{3F723860-1848-4BD8-82C9-E37DCEB0A3EB}" destId="{EFF52CB8-F65C-4A43-A414-BD036951EDA3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A174016B-3C68-4C04-9ED4-67A1E97D4F37}" type="presOf" srcId="{41B328CB-33E4-40A0-94E5-E126AA43C765}" destId="{13B4F276-EE8A-45D8-9E78-DC419B8ABB61}" srcOrd="0" destOrd="0" presId="urn:microsoft.com/office/officeart/2005/8/layout/radial6"/>
    <dgm:cxn modelId="{EE5D009C-D7AE-45D8-A249-467FC82ADD3D}" type="presOf" srcId="{06BD56EC-412C-45BB-AF3C-89D048B989B8}" destId="{CC1F682C-7754-42E0-A210-09A79B93B07F}" srcOrd="0" destOrd="0" presId="urn:microsoft.com/office/officeart/2005/8/layout/radial6"/>
    <dgm:cxn modelId="{23DCE238-18A5-4ED3-B94F-1D136AA1619A}" type="presOf" srcId="{10EC8FB9-36BE-42C2-812D-F69B845FF182}" destId="{601A29FE-7E0D-4AEF-8781-936F979B4663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0340B15-8E0D-45A4-80F2-0BBE65AC7481}" type="presOf" srcId="{D76E267A-A692-4494-A6F8-EB8B3A3901CC}" destId="{7A32E487-4B7F-4E7E-8C51-51D12626CD48}" srcOrd="0" destOrd="0" presId="urn:microsoft.com/office/officeart/2005/8/layout/radial6"/>
    <dgm:cxn modelId="{6EBFB16F-EB2B-494E-ABD1-3352DC0A48AF}" type="presOf" srcId="{C3DB6E25-D57C-4E41-92B2-30DBCE053FC8}" destId="{C4ACEDB4-4E8F-485C-BDF0-62178A3FD196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EC7DF068-7A71-4030-BB6B-91214FE8A42D}" type="presOf" srcId="{FE70C7E8-D295-4526-9587-B162037EE347}" destId="{EC86A9CB-174C-4A57-B62A-37B9C62254F2}" srcOrd="0" destOrd="0" presId="urn:microsoft.com/office/officeart/2005/8/layout/radial6"/>
    <dgm:cxn modelId="{9F1D4E27-DED9-46CB-9B23-8D1D217AA9E7}" type="presOf" srcId="{96B84862-D176-4BC1-946F-F9BE34A569CD}" destId="{E81BA36E-6537-4CEA-AC5E-AE06AD81C0FF}" srcOrd="0" destOrd="0" presId="urn:microsoft.com/office/officeart/2005/8/layout/radial6"/>
    <dgm:cxn modelId="{5FA2F099-87EC-4700-804C-A3D332269367}" type="presOf" srcId="{D2A79FAC-9A7F-49D9-86C8-32471004FAE2}" destId="{D1B051F6-A564-434D-B5CD-F926A06BC455}" srcOrd="0" destOrd="0" presId="urn:microsoft.com/office/officeart/2005/8/layout/radial6"/>
    <dgm:cxn modelId="{43C279E6-C21F-48DD-A26E-EF5D3A6657F9}" type="presParOf" srcId="{601A29FE-7E0D-4AEF-8781-936F979B4663}" destId="{EC86A9CB-174C-4A57-B62A-37B9C62254F2}" srcOrd="0" destOrd="0" presId="urn:microsoft.com/office/officeart/2005/8/layout/radial6"/>
    <dgm:cxn modelId="{846B00F7-4A86-42CA-9125-77462CF5F68F}" type="presParOf" srcId="{601A29FE-7E0D-4AEF-8781-936F979B4663}" destId="{ADC8DC31-B5EE-4653-AF7E-5E9F4CD1736C}" srcOrd="1" destOrd="0" presId="urn:microsoft.com/office/officeart/2005/8/layout/radial6"/>
    <dgm:cxn modelId="{62219B8D-B570-499F-AA2E-5441C7459353}" type="presParOf" srcId="{601A29FE-7E0D-4AEF-8781-936F979B4663}" destId="{BDD3A9F8-DACD-48C9-B490-08ED8A5B8F95}" srcOrd="2" destOrd="0" presId="urn:microsoft.com/office/officeart/2005/8/layout/radial6"/>
    <dgm:cxn modelId="{EAE856D6-2910-450F-9BB9-A641D11C72B1}" type="presParOf" srcId="{601A29FE-7E0D-4AEF-8781-936F979B4663}" destId="{C234379F-10C9-4B0A-9717-6A981E8639AC}" srcOrd="3" destOrd="0" presId="urn:microsoft.com/office/officeart/2005/8/layout/radial6"/>
    <dgm:cxn modelId="{36ABF397-E2D2-46BC-9A11-04F3C8AA28E0}" type="presParOf" srcId="{601A29FE-7E0D-4AEF-8781-936F979B4663}" destId="{EFF52CB8-F65C-4A43-A414-BD036951EDA3}" srcOrd="4" destOrd="0" presId="urn:microsoft.com/office/officeart/2005/8/layout/radial6"/>
    <dgm:cxn modelId="{B6A3C3AF-280B-4503-88AB-30D82B317D62}" type="presParOf" srcId="{601A29FE-7E0D-4AEF-8781-936F979B4663}" destId="{16107FA8-50E6-4C3E-BCC9-E66F8F58F153}" srcOrd="5" destOrd="0" presId="urn:microsoft.com/office/officeart/2005/8/layout/radial6"/>
    <dgm:cxn modelId="{DBA0491E-DAE6-4E6B-84F1-4E5F6D24EA78}" type="presParOf" srcId="{601A29FE-7E0D-4AEF-8781-936F979B4663}" destId="{E81BA36E-6537-4CEA-AC5E-AE06AD81C0FF}" srcOrd="6" destOrd="0" presId="urn:microsoft.com/office/officeart/2005/8/layout/radial6"/>
    <dgm:cxn modelId="{6246A9D1-A613-4D18-9F8B-DECDD02C0C46}" type="presParOf" srcId="{601A29FE-7E0D-4AEF-8781-936F979B4663}" destId="{EC7CD308-22DB-437E-B3E2-216AC0CD8E9A}" srcOrd="7" destOrd="0" presId="urn:microsoft.com/office/officeart/2005/8/layout/radial6"/>
    <dgm:cxn modelId="{3CDEF6D0-9DDF-414B-92D1-C55DC7C125BF}" type="presParOf" srcId="{601A29FE-7E0D-4AEF-8781-936F979B4663}" destId="{C0E3C45C-01C7-4E92-88F5-0C4164FF6344}" srcOrd="8" destOrd="0" presId="urn:microsoft.com/office/officeart/2005/8/layout/radial6"/>
    <dgm:cxn modelId="{EEF1726B-6CCE-46F5-8105-6D34838399D6}" type="presParOf" srcId="{601A29FE-7E0D-4AEF-8781-936F979B4663}" destId="{0732E225-71DC-4278-974A-9D92632DF9E9}" srcOrd="9" destOrd="0" presId="urn:microsoft.com/office/officeart/2005/8/layout/radial6"/>
    <dgm:cxn modelId="{72B8A009-8ED9-45D7-AB76-6C6A63780776}" type="presParOf" srcId="{601A29FE-7E0D-4AEF-8781-936F979B4663}" destId="{4A349FCF-D23F-4290-A85A-6BA0AA568EBB}" srcOrd="10" destOrd="0" presId="urn:microsoft.com/office/officeart/2005/8/layout/radial6"/>
    <dgm:cxn modelId="{E3F38727-DD7F-4FAB-85F2-1B16A7933BE9}" type="presParOf" srcId="{601A29FE-7E0D-4AEF-8781-936F979B4663}" destId="{A6A234A5-DE56-46AE-8050-5AA096D0D7EB}" srcOrd="11" destOrd="0" presId="urn:microsoft.com/office/officeart/2005/8/layout/radial6"/>
    <dgm:cxn modelId="{C7031FDE-CED3-431F-A85C-7597F878219C}" type="presParOf" srcId="{601A29FE-7E0D-4AEF-8781-936F979B4663}" destId="{C4ACEDB4-4E8F-485C-BDF0-62178A3FD196}" srcOrd="12" destOrd="0" presId="urn:microsoft.com/office/officeart/2005/8/layout/radial6"/>
    <dgm:cxn modelId="{054CD282-22D5-483F-825E-12A91B306A1D}" type="presParOf" srcId="{601A29FE-7E0D-4AEF-8781-936F979B4663}" destId="{D1B051F6-A564-434D-B5CD-F926A06BC455}" srcOrd="13" destOrd="0" presId="urn:microsoft.com/office/officeart/2005/8/layout/radial6"/>
    <dgm:cxn modelId="{B4CEF8CF-7133-4C1A-AA45-6A3E47F88028}" type="presParOf" srcId="{601A29FE-7E0D-4AEF-8781-936F979B4663}" destId="{1E876395-5A15-4999-A757-7F2F5B731C1D}" srcOrd="14" destOrd="0" presId="urn:microsoft.com/office/officeart/2005/8/layout/radial6"/>
    <dgm:cxn modelId="{CA8F1125-DC07-44D1-893C-572611C2A3EF}" type="presParOf" srcId="{601A29FE-7E0D-4AEF-8781-936F979B4663}" destId="{67B59333-0B6A-4A77-BC1C-2114A31F716E}" srcOrd="15" destOrd="0" presId="urn:microsoft.com/office/officeart/2005/8/layout/radial6"/>
    <dgm:cxn modelId="{A27927DB-FDC4-4E8B-885C-50F6A802D569}" type="presParOf" srcId="{601A29FE-7E0D-4AEF-8781-936F979B4663}" destId="{4459DD5F-2B37-44C2-8677-8263F349D976}" srcOrd="16" destOrd="0" presId="urn:microsoft.com/office/officeart/2005/8/layout/radial6"/>
    <dgm:cxn modelId="{1BC33842-56D6-479B-8A12-6A8CF4BD6A61}" type="presParOf" srcId="{601A29FE-7E0D-4AEF-8781-936F979B4663}" destId="{964A049E-1976-4B75-BC7B-BA8B38D8BE2C}" srcOrd="17" destOrd="0" presId="urn:microsoft.com/office/officeart/2005/8/layout/radial6"/>
    <dgm:cxn modelId="{177FAE23-720F-4157-9C2B-B11E09FF56BF}" type="presParOf" srcId="{601A29FE-7E0D-4AEF-8781-936F979B4663}" destId="{13B4F276-EE8A-45D8-9E78-DC419B8ABB61}" srcOrd="18" destOrd="0" presId="urn:microsoft.com/office/officeart/2005/8/layout/radial6"/>
    <dgm:cxn modelId="{DEF2A24C-1219-4617-8957-24A6ACFDB5B0}" type="presParOf" srcId="{601A29FE-7E0D-4AEF-8781-936F979B4663}" destId="{CC1F682C-7754-42E0-A210-09A79B93B07F}" srcOrd="19" destOrd="0" presId="urn:microsoft.com/office/officeart/2005/8/layout/radial6"/>
    <dgm:cxn modelId="{3260DADE-4533-4E2B-9532-F5A921E30EA8}" type="presParOf" srcId="{601A29FE-7E0D-4AEF-8781-936F979B4663}" destId="{BFEB9C65-E2BA-48C1-AFCD-758279E312D1}" srcOrd="20" destOrd="0" presId="urn:microsoft.com/office/officeart/2005/8/layout/radial6"/>
    <dgm:cxn modelId="{F854830C-0FBB-4A1D-8803-59AE9AB93D10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F08C6EAD-EE28-49C1-9FA3-52550EC826AE}" type="presOf" srcId="{10EC8FB9-36BE-42C2-812D-F69B845FF182}" destId="{601A29FE-7E0D-4AEF-8781-936F979B4663}" srcOrd="0" destOrd="0" presId="urn:microsoft.com/office/officeart/2005/8/layout/radial6"/>
    <dgm:cxn modelId="{2C7D9A29-7C7B-4951-AECA-32EC8E08E730}" type="presOf" srcId="{D76E267A-A692-4494-A6F8-EB8B3A3901CC}" destId="{7A32E487-4B7F-4E7E-8C51-51D12626CD48}" srcOrd="0" destOrd="0" presId="urn:microsoft.com/office/officeart/2005/8/layout/radial6"/>
    <dgm:cxn modelId="{905F9BFC-41AE-402F-8326-BF2707821DD4}" type="presOf" srcId="{C3DB6E25-D57C-4E41-92B2-30DBCE053FC8}" destId="{C4ACEDB4-4E8F-485C-BDF0-62178A3FD196}" srcOrd="0" destOrd="0" presId="urn:microsoft.com/office/officeart/2005/8/layout/radial6"/>
    <dgm:cxn modelId="{120B1748-3979-4913-A7FD-1909160B6A8D}" type="presOf" srcId="{CDF244A5-0505-4B54-8955-ED90EB5FFD8A}" destId="{EC7CD308-22DB-437E-B3E2-216AC0CD8E9A}" srcOrd="0" destOrd="0" presId="urn:microsoft.com/office/officeart/2005/8/layout/radial6"/>
    <dgm:cxn modelId="{6FAFFF2C-90EA-4BC2-9E51-72E6508541A2}" type="presOf" srcId="{FE70C7E8-D295-4526-9587-B162037EE347}" destId="{EC86A9CB-174C-4A57-B62A-37B9C62254F2}" srcOrd="0" destOrd="0" presId="urn:microsoft.com/office/officeart/2005/8/layout/radial6"/>
    <dgm:cxn modelId="{B1E51010-A5D1-4B70-A826-51A3A5673097}" type="presOf" srcId="{A415DDB9-5982-4F0A-A501-8B6EDEDD4829}" destId="{4A349FCF-D23F-4290-A85A-6BA0AA568EBB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B47752FC-CB4E-4C16-8296-FD52A837A677}" type="presOf" srcId="{96E8BB3D-E61E-4837-AAB8-598BEBA8DA2C}" destId="{4459DD5F-2B37-44C2-8677-8263F349D976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0BFE8594-098C-4BD2-92EB-8F3FB882623F}" type="presOf" srcId="{D2A79FAC-9A7F-49D9-86C8-32471004FAE2}" destId="{D1B051F6-A564-434D-B5CD-F926A06BC455}" srcOrd="0" destOrd="0" presId="urn:microsoft.com/office/officeart/2005/8/layout/radial6"/>
    <dgm:cxn modelId="{89E22ED9-F1A1-46DD-8C4C-26E00A8347EE}" type="presOf" srcId="{06BD56EC-412C-45BB-AF3C-89D048B989B8}" destId="{CC1F682C-7754-42E0-A210-09A79B93B07F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FE0B4078-239E-47C5-AF0D-17F908488A3A}" type="presOf" srcId="{6C58FE92-CD7E-4D89-81C4-FE3695707960}" destId="{67B59333-0B6A-4A77-BC1C-2114A31F716E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BCB9A4C5-920A-410F-9137-032E63811ADA}" type="presOf" srcId="{0B7FBB35-4F06-4D54-AF1B-9AFCF2546C43}" destId="{0732E225-71DC-4278-974A-9D92632DF9E9}" srcOrd="0" destOrd="0" presId="urn:microsoft.com/office/officeart/2005/8/layout/radial6"/>
    <dgm:cxn modelId="{73E7B47F-60C8-49C1-9547-00FDCC83FBA7}" type="presOf" srcId="{96B84862-D176-4BC1-946F-F9BE34A569CD}" destId="{E81BA36E-6537-4CEA-AC5E-AE06AD81C0FF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83523DDD-23B4-44CA-85BD-78E61C8A4B14}" type="presOf" srcId="{2848BDB4-EDB9-4E8E-8BE3-7FE2D1F0E61D}" destId="{C234379F-10C9-4B0A-9717-6A981E8639AC}" srcOrd="0" destOrd="0" presId="urn:microsoft.com/office/officeart/2005/8/layout/radial6"/>
    <dgm:cxn modelId="{60052216-7049-4B14-A569-A5ECCDCEF780}" type="presOf" srcId="{67F1B339-741A-48D3-BCA5-1108092824F9}" destId="{ADC8DC31-B5EE-4653-AF7E-5E9F4CD1736C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4C7DAD34-8029-4A7B-8B6B-B7062F0FEA39}" type="presOf" srcId="{41B328CB-33E4-40A0-94E5-E126AA43C765}" destId="{13B4F276-EE8A-45D8-9E78-DC419B8ABB61}" srcOrd="0" destOrd="0" presId="urn:microsoft.com/office/officeart/2005/8/layout/radial6"/>
    <dgm:cxn modelId="{C847D333-F73C-4EF5-BE86-5A895597AB98}" type="presOf" srcId="{3F723860-1848-4BD8-82C9-E37DCEB0A3EB}" destId="{EFF52CB8-F65C-4A43-A414-BD036951EDA3}" srcOrd="0" destOrd="0" presId="urn:microsoft.com/office/officeart/2005/8/layout/radial6"/>
    <dgm:cxn modelId="{7CE337AD-7778-4655-B529-31D3DF57F07B}" type="presParOf" srcId="{601A29FE-7E0D-4AEF-8781-936F979B4663}" destId="{EC86A9CB-174C-4A57-B62A-37B9C62254F2}" srcOrd="0" destOrd="0" presId="urn:microsoft.com/office/officeart/2005/8/layout/radial6"/>
    <dgm:cxn modelId="{684290E1-F1B3-430C-AAB4-932219C017C6}" type="presParOf" srcId="{601A29FE-7E0D-4AEF-8781-936F979B4663}" destId="{ADC8DC31-B5EE-4653-AF7E-5E9F4CD1736C}" srcOrd="1" destOrd="0" presId="urn:microsoft.com/office/officeart/2005/8/layout/radial6"/>
    <dgm:cxn modelId="{935C1ADC-EAB3-47E6-9335-CFCAFD56F16D}" type="presParOf" srcId="{601A29FE-7E0D-4AEF-8781-936F979B4663}" destId="{BDD3A9F8-DACD-48C9-B490-08ED8A5B8F95}" srcOrd="2" destOrd="0" presId="urn:microsoft.com/office/officeart/2005/8/layout/radial6"/>
    <dgm:cxn modelId="{716C0381-8307-4DCE-80D3-BF0725A2CE10}" type="presParOf" srcId="{601A29FE-7E0D-4AEF-8781-936F979B4663}" destId="{C234379F-10C9-4B0A-9717-6A981E8639AC}" srcOrd="3" destOrd="0" presId="urn:microsoft.com/office/officeart/2005/8/layout/radial6"/>
    <dgm:cxn modelId="{12297019-E1DE-45D4-92C8-7EC215C54DAC}" type="presParOf" srcId="{601A29FE-7E0D-4AEF-8781-936F979B4663}" destId="{EFF52CB8-F65C-4A43-A414-BD036951EDA3}" srcOrd="4" destOrd="0" presId="urn:microsoft.com/office/officeart/2005/8/layout/radial6"/>
    <dgm:cxn modelId="{470491E0-4B06-4EC6-9685-45BCE6BB906B}" type="presParOf" srcId="{601A29FE-7E0D-4AEF-8781-936F979B4663}" destId="{16107FA8-50E6-4C3E-BCC9-E66F8F58F153}" srcOrd="5" destOrd="0" presId="urn:microsoft.com/office/officeart/2005/8/layout/radial6"/>
    <dgm:cxn modelId="{37BBCD85-8887-4C1D-855E-0176A1195D0B}" type="presParOf" srcId="{601A29FE-7E0D-4AEF-8781-936F979B4663}" destId="{E81BA36E-6537-4CEA-AC5E-AE06AD81C0FF}" srcOrd="6" destOrd="0" presId="urn:microsoft.com/office/officeart/2005/8/layout/radial6"/>
    <dgm:cxn modelId="{B9976FD2-A2E4-43D6-BAD0-EF568A1F9A0F}" type="presParOf" srcId="{601A29FE-7E0D-4AEF-8781-936F979B4663}" destId="{EC7CD308-22DB-437E-B3E2-216AC0CD8E9A}" srcOrd="7" destOrd="0" presId="urn:microsoft.com/office/officeart/2005/8/layout/radial6"/>
    <dgm:cxn modelId="{BCD67836-0026-4EA0-9BD9-43AA163490BD}" type="presParOf" srcId="{601A29FE-7E0D-4AEF-8781-936F979B4663}" destId="{C0E3C45C-01C7-4E92-88F5-0C4164FF6344}" srcOrd="8" destOrd="0" presId="urn:microsoft.com/office/officeart/2005/8/layout/radial6"/>
    <dgm:cxn modelId="{BD026987-12F2-42FB-9EF5-20B851D9CFC4}" type="presParOf" srcId="{601A29FE-7E0D-4AEF-8781-936F979B4663}" destId="{0732E225-71DC-4278-974A-9D92632DF9E9}" srcOrd="9" destOrd="0" presId="urn:microsoft.com/office/officeart/2005/8/layout/radial6"/>
    <dgm:cxn modelId="{C016B854-CBEB-4CCC-8754-5716F70C9186}" type="presParOf" srcId="{601A29FE-7E0D-4AEF-8781-936F979B4663}" destId="{4A349FCF-D23F-4290-A85A-6BA0AA568EBB}" srcOrd="10" destOrd="0" presId="urn:microsoft.com/office/officeart/2005/8/layout/radial6"/>
    <dgm:cxn modelId="{E7FB965F-3262-41C9-9495-330A8015955C}" type="presParOf" srcId="{601A29FE-7E0D-4AEF-8781-936F979B4663}" destId="{A6A234A5-DE56-46AE-8050-5AA096D0D7EB}" srcOrd="11" destOrd="0" presId="urn:microsoft.com/office/officeart/2005/8/layout/radial6"/>
    <dgm:cxn modelId="{151446EA-2005-4753-A149-8602B8514359}" type="presParOf" srcId="{601A29FE-7E0D-4AEF-8781-936F979B4663}" destId="{C4ACEDB4-4E8F-485C-BDF0-62178A3FD196}" srcOrd="12" destOrd="0" presId="urn:microsoft.com/office/officeart/2005/8/layout/radial6"/>
    <dgm:cxn modelId="{15E0D33C-57AC-4C93-850B-D84500DE2AAE}" type="presParOf" srcId="{601A29FE-7E0D-4AEF-8781-936F979B4663}" destId="{D1B051F6-A564-434D-B5CD-F926A06BC455}" srcOrd="13" destOrd="0" presId="urn:microsoft.com/office/officeart/2005/8/layout/radial6"/>
    <dgm:cxn modelId="{8044DD39-9486-417F-B0F2-9CDB3105B36B}" type="presParOf" srcId="{601A29FE-7E0D-4AEF-8781-936F979B4663}" destId="{1E876395-5A15-4999-A757-7F2F5B731C1D}" srcOrd="14" destOrd="0" presId="urn:microsoft.com/office/officeart/2005/8/layout/radial6"/>
    <dgm:cxn modelId="{8F21B487-842C-4019-B725-62D1B21D8687}" type="presParOf" srcId="{601A29FE-7E0D-4AEF-8781-936F979B4663}" destId="{67B59333-0B6A-4A77-BC1C-2114A31F716E}" srcOrd="15" destOrd="0" presId="urn:microsoft.com/office/officeart/2005/8/layout/radial6"/>
    <dgm:cxn modelId="{03995227-6693-41D1-822A-0A9417A776A0}" type="presParOf" srcId="{601A29FE-7E0D-4AEF-8781-936F979B4663}" destId="{4459DD5F-2B37-44C2-8677-8263F349D976}" srcOrd="16" destOrd="0" presId="urn:microsoft.com/office/officeart/2005/8/layout/radial6"/>
    <dgm:cxn modelId="{838A67A0-831A-4E2A-90E3-0DF0CA3F19D9}" type="presParOf" srcId="{601A29FE-7E0D-4AEF-8781-936F979B4663}" destId="{964A049E-1976-4B75-BC7B-BA8B38D8BE2C}" srcOrd="17" destOrd="0" presId="urn:microsoft.com/office/officeart/2005/8/layout/radial6"/>
    <dgm:cxn modelId="{AB842EC4-C97B-4FE7-9D39-91B2E5566379}" type="presParOf" srcId="{601A29FE-7E0D-4AEF-8781-936F979B4663}" destId="{13B4F276-EE8A-45D8-9E78-DC419B8ABB61}" srcOrd="18" destOrd="0" presId="urn:microsoft.com/office/officeart/2005/8/layout/radial6"/>
    <dgm:cxn modelId="{D55B24D9-B346-411B-A772-7064F7AF5D89}" type="presParOf" srcId="{601A29FE-7E0D-4AEF-8781-936F979B4663}" destId="{CC1F682C-7754-42E0-A210-09A79B93B07F}" srcOrd="19" destOrd="0" presId="urn:microsoft.com/office/officeart/2005/8/layout/radial6"/>
    <dgm:cxn modelId="{FC7D2B6A-F053-42D3-A946-F765FB63CAEE}" type="presParOf" srcId="{601A29FE-7E0D-4AEF-8781-936F979B4663}" destId="{BFEB9C65-E2BA-48C1-AFCD-758279E312D1}" srcOrd="20" destOrd="0" presId="urn:microsoft.com/office/officeart/2005/8/layout/radial6"/>
    <dgm:cxn modelId="{94D71917-3EB9-448F-9EF5-3A2B1551E51F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51E3E5FC-F1B9-4E6D-A25C-B27F37EB3D0C}" type="presOf" srcId="{6C58FE92-CD7E-4D89-81C4-FE3695707960}" destId="{67B59333-0B6A-4A77-BC1C-2114A31F716E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104EEDEB-DD6F-4D34-A45A-E56A78AA0C7C}" type="presOf" srcId="{C3DB6E25-D57C-4E41-92B2-30DBCE053FC8}" destId="{C4ACEDB4-4E8F-485C-BDF0-62178A3FD196}" srcOrd="0" destOrd="0" presId="urn:microsoft.com/office/officeart/2005/8/layout/radial6"/>
    <dgm:cxn modelId="{B01698B4-886C-4B6A-A682-A1C5146BE565}" type="presOf" srcId="{06BD56EC-412C-45BB-AF3C-89D048B989B8}" destId="{CC1F682C-7754-42E0-A210-09A79B93B07F}" srcOrd="0" destOrd="0" presId="urn:microsoft.com/office/officeart/2005/8/layout/radial6"/>
    <dgm:cxn modelId="{121F5963-3F6B-4292-BF45-BFC37CE8610C}" type="presOf" srcId="{CDF244A5-0505-4B54-8955-ED90EB5FFD8A}" destId="{EC7CD308-22DB-437E-B3E2-216AC0CD8E9A}" srcOrd="0" destOrd="0" presId="urn:microsoft.com/office/officeart/2005/8/layout/radial6"/>
    <dgm:cxn modelId="{A06A0FD9-C64E-4502-B10F-ED12EE483589}" type="presOf" srcId="{67F1B339-741A-48D3-BCA5-1108092824F9}" destId="{ADC8DC31-B5EE-4653-AF7E-5E9F4CD1736C}" srcOrd="0" destOrd="0" presId="urn:microsoft.com/office/officeart/2005/8/layout/radial6"/>
    <dgm:cxn modelId="{0FA0935C-72D6-4AD8-8F3F-DD85E7392559}" type="presOf" srcId="{D2A79FAC-9A7F-49D9-86C8-32471004FAE2}" destId="{D1B051F6-A564-434D-B5CD-F926A06BC455}" srcOrd="0" destOrd="0" presId="urn:microsoft.com/office/officeart/2005/8/layout/radial6"/>
    <dgm:cxn modelId="{C71F04D8-5D32-4C95-93C1-BA1877411A38}" type="presOf" srcId="{10EC8FB9-36BE-42C2-812D-F69B845FF182}" destId="{601A29FE-7E0D-4AEF-8781-936F979B4663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C2B6A74D-9605-4692-BD8A-830A119C67CF}" type="presOf" srcId="{0B7FBB35-4F06-4D54-AF1B-9AFCF2546C43}" destId="{0732E225-71DC-4278-974A-9D92632DF9E9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853AAC56-99F9-4319-846C-CB2363A943E8}" type="presOf" srcId="{3F723860-1848-4BD8-82C9-E37DCEB0A3EB}" destId="{EFF52CB8-F65C-4A43-A414-BD036951EDA3}" srcOrd="0" destOrd="0" presId="urn:microsoft.com/office/officeart/2005/8/layout/radial6"/>
    <dgm:cxn modelId="{6BD3FCFD-A75F-4592-8E8C-60B38454CCD2}" type="presOf" srcId="{D76E267A-A692-4494-A6F8-EB8B3A3901CC}" destId="{7A32E487-4B7F-4E7E-8C51-51D12626CD48}" srcOrd="0" destOrd="0" presId="urn:microsoft.com/office/officeart/2005/8/layout/radial6"/>
    <dgm:cxn modelId="{A8C5C881-95B4-4FE9-8FEB-A16421E0CE76}" type="presOf" srcId="{41B328CB-33E4-40A0-94E5-E126AA43C765}" destId="{13B4F276-EE8A-45D8-9E78-DC419B8ABB61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CD8BC541-E2B3-4D97-A1D8-7B2203B28C4B}" type="presOf" srcId="{2848BDB4-EDB9-4E8E-8BE3-7FE2D1F0E61D}" destId="{C234379F-10C9-4B0A-9717-6A981E8639AC}" srcOrd="0" destOrd="0" presId="urn:microsoft.com/office/officeart/2005/8/layout/radial6"/>
    <dgm:cxn modelId="{245E432B-FE15-4A37-99FD-7ABE4687A8CC}" type="presOf" srcId="{A415DDB9-5982-4F0A-A501-8B6EDEDD4829}" destId="{4A349FCF-D23F-4290-A85A-6BA0AA568EBB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D21C9038-BDCA-412F-BB88-5D017990375A}" type="presOf" srcId="{96E8BB3D-E61E-4837-AAB8-598BEBA8DA2C}" destId="{4459DD5F-2B37-44C2-8677-8263F349D976}" srcOrd="0" destOrd="0" presId="urn:microsoft.com/office/officeart/2005/8/layout/radial6"/>
    <dgm:cxn modelId="{5A6484DA-6B6B-4240-B608-3D5D885E0952}" type="presOf" srcId="{FE70C7E8-D295-4526-9587-B162037EE347}" destId="{EC86A9CB-174C-4A57-B62A-37B9C62254F2}" srcOrd="0" destOrd="0" presId="urn:microsoft.com/office/officeart/2005/8/layout/radial6"/>
    <dgm:cxn modelId="{0EB4F943-8925-4529-ADE5-446AB28BC7D1}" type="presOf" srcId="{96B84862-D176-4BC1-946F-F9BE34A569CD}" destId="{E81BA36E-6537-4CEA-AC5E-AE06AD81C0FF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54B1DEA0-0E34-4188-B12B-28E8F65DE965}" type="presParOf" srcId="{601A29FE-7E0D-4AEF-8781-936F979B4663}" destId="{EC86A9CB-174C-4A57-B62A-37B9C62254F2}" srcOrd="0" destOrd="0" presId="urn:microsoft.com/office/officeart/2005/8/layout/radial6"/>
    <dgm:cxn modelId="{26B88481-4CB8-4D91-BB1C-880741E492F1}" type="presParOf" srcId="{601A29FE-7E0D-4AEF-8781-936F979B4663}" destId="{ADC8DC31-B5EE-4653-AF7E-5E9F4CD1736C}" srcOrd="1" destOrd="0" presId="urn:microsoft.com/office/officeart/2005/8/layout/radial6"/>
    <dgm:cxn modelId="{1574DE06-DEF7-4D2F-881B-8653C29FEC6C}" type="presParOf" srcId="{601A29FE-7E0D-4AEF-8781-936F979B4663}" destId="{BDD3A9F8-DACD-48C9-B490-08ED8A5B8F95}" srcOrd="2" destOrd="0" presId="urn:microsoft.com/office/officeart/2005/8/layout/radial6"/>
    <dgm:cxn modelId="{73CD81E2-97E8-410E-9063-83EBBC042785}" type="presParOf" srcId="{601A29FE-7E0D-4AEF-8781-936F979B4663}" destId="{C234379F-10C9-4B0A-9717-6A981E8639AC}" srcOrd="3" destOrd="0" presId="urn:microsoft.com/office/officeart/2005/8/layout/radial6"/>
    <dgm:cxn modelId="{36EAA916-F34E-4F46-B2CC-792FE2A85A3C}" type="presParOf" srcId="{601A29FE-7E0D-4AEF-8781-936F979B4663}" destId="{EFF52CB8-F65C-4A43-A414-BD036951EDA3}" srcOrd="4" destOrd="0" presId="urn:microsoft.com/office/officeart/2005/8/layout/radial6"/>
    <dgm:cxn modelId="{75380B8B-ECA7-412C-A53A-E47EC2F295C6}" type="presParOf" srcId="{601A29FE-7E0D-4AEF-8781-936F979B4663}" destId="{16107FA8-50E6-4C3E-BCC9-E66F8F58F153}" srcOrd="5" destOrd="0" presId="urn:microsoft.com/office/officeart/2005/8/layout/radial6"/>
    <dgm:cxn modelId="{3E629BF1-25C7-4226-87C3-45A4E87B06FE}" type="presParOf" srcId="{601A29FE-7E0D-4AEF-8781-936F979B4663}" destId="{E81BA36E-6537-4CEA-AC5E-AE06AD81C0FF}" srcOrd="6" destOrd="0" presId="urn:microsoft.com/office/officeart/2005/8/layout/radial6"/>
    <dgm:cxn modelId="{45FA3CAE-8039-4DFC-854B-16796B372588}" type="presParOf" srcId="{601A29FE-7E0D-4AEF-8781-936F979B4663}" destId="{EC7CD308-22DB-437E-B3E2-216AC0CD8E9A}" srcOrd="7" destOrd="0" presId="urn:microsoft.com/office/officeart/2005/8/layout/radial6"/>
    <dgm:cxn modelId="{7C56E15C-5AA2-45A9-9F81-DDBCD4A520D5}" type="presParOf" srcId="{601A29FE-7E0D-4AEF-8781-936F979B4663}" destId="{C0E3C45C-01C7-4E92-88F5-0C4164FF6344}" srcOrd="8" destOrd="0" presId="urn:microsoft.com/office/officeart/2005/8/layout/radial6"/>
    <dgm:cxn modelId="{82F07177-0427-43A1-A6A0-89D4380A0A28}" type="presParOf" srcId="{601A29FE-7E0D-4AEF-8781-936F979B4663}" destId="{0732E225-71DC-4278-974A-9D92632DF9E9}" srcOrd="9" destOrd="0" presId="urn:microsoft.com/office/officeart/2005/8/layout/radial6"/>
    <dgm:cxn modelId="{DC799A22-0B88-4AF4-992F-AEE7583BB688}" type="presParOf" srcId="{601A29FE-7E0D-4AEF-8781-936F979B4663}" destId="{4A349FCF-D23F-4290-A85A-6BA0AA568EBB}" srcOrd="10" destOrd="0" presId="urn:microsoft.com/office/officeart/2005/8/layout/radial6"/>
    <dgm:cxn modelId="{E0CB9266-6084-449E-9503-7C2B46698A07}" type="presParOf" srcId="{601A29FE-7E0D-4AEF-8781-936F979B4663}" destId="{A6A234A5-DE56-46AE-8050-5AA096D0D7EB}" srcOrd="11" destOrd="0" presId="urn:microsoft.com/office/officeart/2005/8/layout/radial6"/>
    <dgm:cxn modelId="{7509DC20-00EB-444F-9934-B534DE66BA74}" type="presParOf" srcId="{601A29FE-7E0D-4AEF-8781-936F979B4663}" destId="{C4ACEDB4-4E8F-485C-BDF0-62178A3FD196}" srcOrd="12" destOrd="0" presId="urn:microsoft.com/office/officeart/2005/8/layout/radial6"/>
    <dgm:cxn modelId="{43F6F66B-014A-4F19-BF99-4E84DC1795FD}" type="presParOf" srcId="{601A29FE-7E0D-4AEF-8781-936F979B4663}" destId="{D1B051F6-A564-434D-B5CD-F926A06BC455}" srcOrd="13" destOrd="0" presId="urn:microsoft.com/office/officeart/2005/8/layout/radial6"/>
    <dgm:cxn modelId="{F24F15DF-D2B7-4B64-B5A6-D33E8BE7F963}" type="presParOf" srcId="{601A29FE-7E0D-4AEF-8781-936F979B4663}" destId="{1E876395-5A15-4999-A757-7F2F5B731C1D}" srcOrd="14" destOrd="0" presId="urn:microsoft.com/office/officeart/2005/8/layout/radial6"/>
    <dgm:cxn modelId="{6C527D4F-0548-4732-A74D-54C5BA9BAA1E}" type="presParOf" srcId="{601A29FE-7E0D-4AEF-8781-936F979B4663}" destId="{67B59333-0B6A-4A77-BC1C-2114A31F716E}" srcOrd="15" destOrd="0" presId="urn:microsoft.com/office/officeart/2005/8/layout/radial6"/>
    <dgm:cxn modelId="{1E917E24-89D4-46EE-A8FB-75BA57772131}" type="presParOf" srcId="{601A29FE-7E0D-4AEF-8781-936F979B4663}" destId="{4459DD5F-2B37-44C2-8677-8263F349D976}" srcOrd="16" destOrd="0" presId="urn:microsoft.com/office/officeart/2005/8/layout/radial6"/>
    <dgm:cxn modelId="{EDCB798A-E0F0-4500-9B85-2DAC1254CB8B}" type="presParOf" srcId="{601A29FE-7E0D-4AEF-8781-936F979B4663}" destId="{964A049E-1976-4B75-BC7B-BA8B38D8BE2C}" srcOrd="17" destOrd="0" presId="urn:microsoft.com/office/officeart/2005/8/layout/radial6"/>
    <dgm:cxn modelId="{C1509ED9-8297-48BF-A614-DBFE75A553E7}" type="presParOf" srcId="{601A29FE-7E0D-4AEF-8781-936F979B4663}" destId="{13B4F276-EE8A-45D8-9E78-DC419B8ABB61}" srcOrd="18" destOrd="0" presId="urn:microsoft.com/office/officeart/2005/8/layout/radial6"/>
    <dgm:cxn modelId="{CA760704-DE49-4515-BDFF-5558CED7AD6E}" type="presParOf" srcId="{601A29FE-7E0D-4AEF-8781-936F979B4663}" destId="{CC1F682C-7754-42E0-A210-09A79B93B07F}" srcOrd="19" destOrd="0" presId="urn:microsoft.com/office/officeart/2005/8/layout/radial6"/>
    <dgm:cxn modelId="{AAE09580-1784-4A1A-B4FC-24D81D21112E}" type="presParOf" srcId="{601A29FE-7E0D-4AEF-8781-936F979B4663}" destId="{BFEB9C65-E2BA-48C1-AFCD-758279E312D1}" srcOrd="20" destOrd="0" presId="urn:microsoft.com/office/officeart/2005/8/layout/radial6"/>
    <dgm:cxn modelId="{A800D63F-F331-4010-ABC6-622AFF089BCD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dirty="0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2000" dirty="0" err="1" smtClean="0"/>
            <a:t>Autorita</a:t>
          </a:r>
          <a:endParaRPr lang="en-GB" sz="20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1800" dirty="0" err="1" smtClean="0"/>
            <a:t>Organizazzioni</a:t>
          </a:r>
          <a:r>
            <a:rPr lang="en-GB" sz="1800" dirty="0" smtClean="0"/>
            <a:t>, </a:t>
          </a:r>
          <a:r>
            <a:rPr lang="en-GB" sz="1800" dirty="0" err="1" smtClean="0"/>
            <a:t>Associazioni</a:t>
          </a:r>
          <a:r>
            <a:rPr lang="en-GB" sz="1800" dirty="0" smtClean="0"/>
            <a:t> </a:t>
          </a:r>
          <a:r>
            <a:rPr lang="en-GB" sz="1800" dirty="0" err="1" smtClean="0"/>
            <a:t>Professionali</a:t>
          </a:r>
          <a:endParaRPr lang="en-GB" sz="1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2400" dirty="0" err="1" smtClean="0"/>
            <a:t>Esperti</a:t>
          </a:r>
          <a:endParaRPr lang="en-GB" sz="24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1800" dirty="0" err="1" smtClean="0"/>
            <a:t>Professionisti</a:t>
          </a:r>
          <a:r>
            <a:rPr lang="en-GB" sz="1800" dirty="0" smtClean="0"/>
            <a:t> e </a:t>
          </a:r>
          <a:r>
            <a:rPr lang="en-GB" sz="1800" dirty="0" err="1" smtClean="0"/>
            <a:t>strutture</a:t>
          </a:r>
          <a:r>
            <a:rPr lang="en-GB" sz="1800" dirty="0" smtClean="0"/>
            <a:t> di </a:t>
          </a:r>
          <a:r>
            <a:rPr lang="en-GB" sz="1800" dirty="0" err="1" smtClean="0"/>
            <a:t>Sanita</a:t>
          </a:r>
          <a:endParaRPr lang="en-GB" sz="1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1800" dirty="0" err="1" smtClean="0"/>
            <a:t>Fondazioni</a:t>
          </a:r>
          <a:r>
            <a:rPr lang="en-GB" sz="1800" dirty="0" smtClean="0"/>
            <a:t>, </a:t>
          </a:r>
          <a:r>
            <a:rPr lang="en-GB" sz="1800" dirty="0" err="1" smtClean="0"/>
            <a:t>Iniziative</a:t>
          </a:r>
          <a:r>
            <a:rPr lang="en-GB" sz="1800" dirty="0" smtClean="0"/>
            <a:t> </a:t>
          </a:r>
          <a:r>
            <a:rPr lang="en-GB" sz="1800" dirty="0" err="1" smtClean="0"/>
            <a:t>Umanitarie</a:t>
          </a:r>
          <a:endParaRPr lang="en-GB" sz="1800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1800" dirty="0" err="1" smtClean="0"/>
            <a:t>Instituti</a:t>
          </a:r>
          <a:r>
            <a:rPr lang="en-GB" sz="1800" dirty="0" smtClean="0"/>
            <a:t> </a:t>
          </a:r>
          <a:r>
            <a:rPr lang="en-GB" sz="1800" dirty="0" err="1" smtClean="0"/>
            <a:t>Scientifici</a:t>
          </a:r>
          <a:r>
            <a:rPr lang="en-GB" sz="1800" dirty="0" smtClean="0"/>
            <a:t>, </a:t>
          </a:r>
          <a:r>
            <a:rPr lang="en-GB" sz="1800" dirty="0" err="1" smtClean="0"/>
            <a:t>Universita</a:t>
          </a:r>
          <a:endParaRPr lang="en-GB" sz="1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2400" dirty="0" err="1" smtClean="0"/>
            <a:t>Settore</a:t>
          </a:r>
          <a:r>
            <a:rPr lang="en-GB" sz="2400" dirty="0" smtClean="0"/>
            <a:t> </a:t>
          </a:r>
          <a:r>
            <a:rPr lang="en-GB" sz="2400" dirty="0" err="1" smtClean="0"/>
            <a:t>Privato</a:t>
          </a:r>
          <a:endParaRPr lang="en-GB" sz="24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11251" custRadScaleInc="-134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BD0DC302-E9D3-4C2D-8348-DA287584057B}" type="presOf" srcId="{C3DB6E25-D57C-4E41-92B2-30DBCE053FC8}" destId="{C4ACEDB4-4E8F-485C-BDF0-62178A3FD196}" srcOrd="0" destOrd="0" presId="urn:microsoft.com/office/officeart/2005/8/layout/radial6"/>
    <dgm:cxn modelId="{24C104AB-69A4-4733-8128-EC2BB1D3A8A4}" type="presOf" srcId="{67F1B339-741A-48D3-BCA5-1108092824F9}" destId="{ADC8DC31-B5EE-4653-AF7E-5E9F4CD1736C}" srcOrd="0" destOrd="0" presId="urn:microsoft.com/office/officeart/2005/8/layout/radial6"/>
    <dgm:cxn modelId="{91A33DA1-0394-440C-87EB-87564FF4C411}" type="presOf" srcId="{D76E267A-A692-4494-A6F8-EB8B3A3901CC}" destId="{7A32E487-4B7F-4E7E-8C51-51D12626CD48}" srcOrd="0" destOrd="0" presId="urn:microsoft.com/office/officeart/2005/8/layout/radial6"/>
    <dgm:cxn modelId="{5CA06329-28A4-4BFE-8A40-1F844DDD21CA}" type="presOf" srcId="{96B84862-D176-4BC1-946F-F9BE34A569CD}" destId="{E81BA36E-6537-4CEA-AC5E-AE06AD81C0FF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C3EB1F59-23F8-440B-AF8C-FFABE7FF3E0A}" type="presOf" srcId="{2848BDB4-EDB9-4E8E-8BE3-7FE2D1F0E61D}" destId="{C234379F-10C9-4B0A-9717-6A981E8639AC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43796BEE-001F-48AD-86A1-71AAEDFE90BC}" type="presOf" srcId="{D2A79FAC-9A7F-49D9-86C8-32471004FAE2}" destId="{D1B051F6-A564-434D-B5CD-F926A06BC455}" srcOrd="0" destOrd="0" presId="urn:microsoft.com/office/officeart/2005/8/layout/radial6"/>
    <dgm:cxn modelId="{76A6A6C5-1C3D-45D9-8E45-11139DA220CB}" type="presOf" srcId="{96E8BB3D-E61E-4837-AAB8-598BEBA8DA2C}" destId="{4459DD5F-2B37-44C2-8677-8263F349D976}" srcOrd="0" destOrd="0" presId="urn:microsoft.com/office/officeart/2005/8/layout/radial6"/>
    <dgm:cxn modelId="{961DE30A-0115-4A10-98E2-589A31E5FB1F}" type="presOf" srcId="{A415DDB9-5982-4F0A-A501-8B6EDEDD4829}" destId="{4A349FCF-D23F-4290-A85A-6BA0AA568EBB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8C1342D1-B227-4908-9302-4BA040F62E60}" type="presOf" srcId="{CDF244A5-0505-4B54-8955-ED90EB5FFD8A}" destId="{EC7CD308-22DB-437E-B3E2-216AC0CD8E9A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A5B51A9D-A450-469D-9463-3B17D5F40BCE}" type="presOf" srcId="{06BD56EC-412C-45BB-AF3C-89D048B989B8}" destId="{CC1F682C-7754-42E0-A210-09A79B93B07F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7F71E238-CC9F-4829-8DF1-FDB5C5E9DB23}" type="presOf" srcId="{3F723860-1848-4BD8-82C9-E37DCEB0A3EB}" destId="{EFF52CB8-F65C-4A43-A414-BD036951EDA3}" srcOrd="0" destOrd="0" presId="urn:microsoft.com/office/officeart/2005/8/layout/radial6"/>
    <dgm:cxn modelId="{BBE26B99-7B99-4E3D-B10B-E7408616764F}" type="presOf" srcId="{10EC8FB9-36BE-42C2-812D-F69B845FF182}" destId="{601A29FE-7E0D-4AEF-8781-936F979B4663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7BB9A70E-33E8-4C53-915D-35BBCAEB9D3E}" type="presOf" srcId="{6C58FE92-CD7E-4D89-81C4-FE3695707960}" destId="{67B59333-0B6A-4A77-BC1C-2114A31F716E}" srcOrd="0" destOrd="0" presId="urn:microsoft.com/office/officeart/2005/8/layout/radial6"/>
    <dgm:cxn modelId="{9EA92914-C469-4984-94C4-71E40A27E0EE}" type="presOf" srcId="{41B328CB-33E4-40A0-94E5-E126AA43C765}" destId="{13B4F276-EE8A-45D8-9E78-DC419B8ABB61}" srcOrd="0" destOrd="0" presId="urn:microsoft.com/office/officeart/2005/8/layout/radial6"/>
    <dgm:cxn modelId="{ADE48E98-8A4B-4C00-9CDC-E456DA168868}" type="presOf" srcId="{FE70C7E8-D295-4526-9587-B162037EE347}" destId="{EC86A9CB-174C-4A57-B62A-37B9C62254F2}" srcOrd="0" destOrd="0" presId="urn:microsoft.com/office/officeart/2005/8/layout/radial6"/>
    <dgm:cxn modelId="{E68E189E-2489-48BD-81D2-DA6534FB66B2}" type="presOf" srcId="{0B7FBB35-4F06-4D54-AF1B-9AFCF2546C43}" destId="{0732E225-71DC-4278-974A-9D92632DF9E9}" srcOrd="0" destOrd="0" presId="urn:microsoft.com/office/officeart/2005/8/layout/radial6"/>
    <dgm:cxn modelId="{97E64498-A664-49C5-B387-6333D04F6DC2}" type="presParOf" srcId="{601A29FE-7E0D-4AEF-8781-936F979B4663}" destId="{EC86A9CB-174C-4A57-B62A-37B9C62254F2}" srcOrd="0" destOrd="0" presId="urn:microsoft.com/office/officeart/2005/8/layout/radial6"/>
    <dgm:cxn modelId="{2450A1D9-536B-4F72-AD61-D252669E3E51}" type="presParOf" srcId="{601A29FE-7E0D-4AEF-8781-936F979B4663}" destId="{ADC8DC31-B5EE-4653-AF7E-5E9F4CD1736C}" srcOrd="1" destOrd="0" presId="urn:microsoft.com/office/officeart/2005/8/layout/radial6"/>
    <dgm:cxn modelId="{28287DFF-32CE-432D-B5F1-88807EA0F0ED}" type="presParOf" srcId="{601A29FE-7E0D-4AEF-8781-936F979B4663}" destId="{BDD3A9F8-DACD-48C9-B490-08ED8A5B8F95}" srcOrd="2" destOrd="0" presId="urn:microsoft.com/office/officeart/2005/8/layout/radial6"/>
    <dgm:cxn modelId="{C8EDA950-EB7D-4400-828C-DB7017F448E2}" type="presParOf" srcId="{601A29FE-7E0D-4AEF-8781-936F979B4663}" destId="{C234379F-10C9-4B0A-9717-6A981E8639AC}" srcOrd="3" destOrd="0" presId="urn:microsoft.com/office/officeart/2005/8/layout/radial6"/>
    <dgm:cxn modelId="{4DD345E7-00C1-4F18-B0D6-45DC32E82D07}" type="presParOf" srcId="{601A29FE-7E0D-4AEF-8781-936F979B4663}" destId="{EFF52CB8-F65C-4A43-A414-BD036951EDA3}" srcOrd="4" destOrd="0" presId="urn:microsoft.com/office/officeart/2005/8/layout/radial6"/>
    <dgm:cxn modelId="{119BF1CF-BC9F-45BD-85BC-BB1B72CD2057}" type="presParOf" srcId="{601A29FE-7E0D-4AEF-8781-936F979B4663}" destId="{16107FA8-50E6-4C3E-BCC9-E66F8F58F153}" srcOrd="5" destOrd="0" presId="urn:microsoft.com/office/officeart/2005/8/layout/radial6"/>
    <dgm:cxn modelId="{D06FB922-4120-4614-B620-539213F1752A}" type="presParOf" srcId="{601A29FE-7E0D-4AEF-8781-936F979B4663}" destId="{E81BA36E-6537-4CEA-AC5E-AE06AD81C0FF}" srcOrd="6" destOrd="0" presId="urn:microsoft.com/office/officeart/2005/8/layout/radial6"/>
    <dgm:cxn modelId="{3D76CEC4-8186-4937-B30C-B59F760CB039}" type="presParOf" srcId="{601A29FE-7E0D-4AEF-8781-936F979B4663}" destId="{EC7CD308-22DB-437E-B3E2-216AC0CD8E9A}" srcOrd="7" destOrd="0" presId="urn:microsoft.com/office/officeart/2005/8/layout/radial6"/>
    <dgm:cxn modelId="{7A0BAE3C-85BD-4F7A-9341-F1E621B7852E}" type="presParOf" srcId="{601A29FE-7E0D-4AEF-8781-936F979B4663}" destId="{C0E3C45C-01C7-4E92-88F5-0C4164FF6344}" srcOrd="8" destOrd="0" presId="urn:microsoft.com/office/officeart/2005/8/layout/radial6"/>
    <dgm:cxn modelId="{276A5D92-4FCB-40CB-BD9B-4EB9C4970780}" type="presParOf" srcId="{601A29FE-7E0D-4AEF-8781-936F979B4663}" destId="{0732E225-71DC-4278-974A-9D92632DF9E9}" srcOrd="9" destOrd="0" presId="urn:microsoft.com/office/officeart/2005/8/layout/radial6"/>
    <dgm:cxn modelId="{1F8DC51D-177A-4710-8DA1-B47F0029EA62}" type="presParOf" srcId="{601A29FE-7E0D-4AEF-8781-936F979B4663}" destId="{4A349FCF-D23F-4290-A85A-6BA0AA568EBB}" srcOrd="10" destOrd="0" presId="urn:microsoft.com/office/officeart/2005/8/layout/radial6"/>
    <dgm:cxn modelId="{07CAEDB1-D448-4B69-8D7E-F3D2C29484B7}" type="presParOf" srcId="{601A29FE-7E0D-4AEF-8781-936F979B4663}" destId="{A6A234A5-DE56-46AE-8050-5AA096D0D7EB}" srcOrd="11" destOrd="0" presId="urn:microsoft.com/office/officeart/2005/8/layout/radial6"/>
    <dgm:cxn modelId="{1BD3DCC9-7E8A-4A93-85B3-72112C576DA7}" type="presParOf" srcId="{601A29FE-7E0D-4AEF-8781-936F979B4663}" destId="{C4ACEDB4-4E8F-485C-BDF0-62178A3FD196}" srcOrd="12" destOrd="0" presId="urn:microsoft.com/office/officeart/2005/8/layout/radial6"/>
    <dgm:cxn modelId="{F1A7B34F-3AC7-4144-AF03-9E45FE3D2282}" type="presParOf" srcId="{601A29FE-7E0D-4AEF-8781-936F979B4663}" destId="{D1B051F6-A564-434D-B5CD-F926A06BC455}" srcOrd="13" destOrd="0" presId="urn:microsoft.com/office/officeart/2005/8/layout/radial6"/>
    <dgm:cxn modelId="{3E9739EB-4491-4B1E-8CC6-5EE82A17FA84}" type="presParOf" srcId="{601A29FE-7E0D-4AEF-8781-936F979B4663}" destId="{1E876395-5A15-4999-A757-7F2F5B731C1D}" srcOrd="14" destOrd="0" presId="urn:microsoft.com/office/officeart/2005/8/layout/radial6"/>
    <dgm:cxn modelId="{2CBC299B-1EA6-448A-925A-B609AF131006}" type="presParOf" srcId="{601A29FE-7E0D-4AEF-8781-936F979B4663}" destId="{67B59333-0B6A-4A77-BC1C-2114A31F716E}" srcOrd="15" destOrd="0" presId="urn:microsoft.com/office/officeart/2005/8/layout/radial6"/>
    <dgm:cxn modelId="{8B73A0CE-C736-453A-A80E-C1C75E624674}" type="presParOf" srcId="{601A29FE-7E0D-4AEF-8781-936F979B4663}" destId="{4459DD5F-2B37-44C2-8677-8263F349D976}" srcOrd="16" destOrd="0" presId="urn:microsoft.com/office/officeart/2005/8/layout/radial6"/>
    <dgm:cxn modelId="{36986F69-52E0-48B6-93EF-CC048362044B}" type="presParOf" srcId="{601A29FE-7E0D-4AEF-8781-936F979B4663}" destId="{964A049E-1976-4B75-BC7B-BA8B38D8BE2C}" srcOrd="17" destOrd="0" presId="urn:microsoft.com/office/officeart/2005/8/layout/radial6"/>
    <dgm:cxn modelId="{0DAD4CC4-A14C-408D-9FB6-1BF1828ABBEA}" type="presParOf" srcId="{601A29FE-7E0D-4AEF-8781-936F979B4663}" destId="{13B4F276-EE8A-45D8-9E78-DC419B8ABB61}" srcOrd="18" destOrd="0" presId="urn:microsoft.com/office/officeart/2005/8/layout/radial6"/>
    <dgm:cxn modelId="{0010D81E-6E7A-471C-9839-475CBC8F8E80}" type="presParOf" srcId="{601A29FE-7E0D-4AEF-8781-936F979B4663}" destId="{CC1F682C-7754-42E0-A210-09A79B93B07F}" srcOrd="19" destOrd="0" presId="urn:microsoft.com/office/officeart/2005/8/layout/radial6"/>
    <dgm:cxn modelId="{B0391817-580C-4258-9786-EF89BFFA6286}" type="presParOf" srcId="{601A29FE-7E0D-4AEF-8781-936F979B4663}" destId="{BFEB9C65-E2BA-48C1-AFCD-758279E312D1}" srcOrd="20" destOrd="0" presId="urn:microsoft.com/office/officeart/2005/8/layout/radial6"/>
    <dgm:cxn modelId="{BF71212B-5BF1-4050-A196-D4DEA01802FB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1400" dirty="0" err="1" smtClean="0"/>
            <a:t>Autorita</a:t>
          </a:r>
          <a:endParaRPr lang="en-GB" sz="14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1200" dirty="0" err="1" smtClean="0"/>
            <a:t>Organizazzioni</a:t>
          </a:r>
          <a:r>
            <a:rPr lang="en-GB" sz="1200" dirty="0" smtClean="0"/>
            <a:t>, </a:t>
          </a:r>
          <a:r>
            <a:rPr lang="en-GB" sz="1200" dirty="0" err="1" smtClean="0"/>
            <a:t>Associazioni</a:t>
          </a:r>
          <a:r>
            <a:rPr lang="en-GB" sz="1200" dirty="0" smtClean="0"/>
            <a:t> </a:t>
          </a:r>
          <a:r>
            <a:rPr lang="en-GB" sz="1200" dirty="0" err="1" smtClean="0"/>
            <a:t>Professionali</a:t>
          </a:r>
          <a:endParaRPr lang="en-GB" sz="12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1800" dirty="0" err="1" smtClean="0"/>
            <a:t>Esperti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1200" dirty="0" err="1" smtClean="0"/>
            <a:t>Professionisti</a:t>
          </a:r>
          <a:r>
            <a:rPr lang="en-GB" sz="1200" dirty="0" smtClean="0"/>
            <a:t> e </a:t>
          </a:r>
          <a:r>
            <a:rPr lang="en-GB" sz="1200" dirty="0" err="1" smtClean="0"/>
            <a:t>strutture</a:t>
          </a:r>
          <a:r>
            <a:rPr lang="en-GB" sz="1200" dirty="0" smtClean="0"/>
            <a:t> di </a:t>
          </a:r>
          <a:r>
            <a:rPr lang="en-GB" sz="1200" dirty="0" err="1" smtClean="0"/>
            <a:t>Sanita</a:t>
          </a:r>
          <a:endParaRPr lang="en-GB" sz="12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1200" dirty="0" err="1" smtClean="0"/>
            <a:t>Fondazioni</a:t>
          </a:r>
          <a:r>
            <a:rPr lang="en-GB" sz="1200" dirty="0" smtClean="0"/>
            <a:t>, </a:t>
          </a:r>
          <a:r>
            <a:rPr lang="en-GB" sz="1200" dirty="0" err="1" smtClean="0"/>
            <a:t>Iniziative</a:t>
          </a:r>
          <a:r>
            <a:rPr lang="en-GB" sz="1200" dirty="0" smtClean="0"/>
            <a:t> </a:t>
          </a:r>
          <a:r>
            <a:rPr lang="en-GB" sz="1200" dirty="0" err="1" smtClean="0"/>
            <a:t>Umanitarie</a:t>
          </a:r>
          <a:endParaRPr lang="en-GB" sz="1200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1400" dirty="0" err="1" smtClean="0"/>
            <a:t>Instituti</a:t>
          </a:r>
          <a:r>
            <a:rPr lang="en-GB" sz="1400" dirty="0" smtClean="0"/>
            <a:t> </a:t>
          </a:r>
          <a:r>
            <a:rPr lang="en-GB" sz="1400" dirty="0" err="1" smtClean="0"/>
            <a:t>Scientifici</a:t>
          </a:r>
          <a:r>
            <a:rPr lang="en-GB" sz="1400" dirty="0" smtClean="0"/>
            <a:t>, </a:t>
          </a:r>
          <a:r>
            <a:rPr lang="en-GB" sz="1400" dirty="0" err="1" smtClean="0"/>
            <a:t>Universita</a:t>
          </a:r>
          <a:endParaRPr lang="en-GB" sz="14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1400" dirty="0" err="1" smtClean="0"/>
            <a:t>Settore</a:t>
          </a:r>
          <a:r>
            <a:rPr lang="en-GB" sz="1400" dirty="0" smtClean="0"/>
            <a:t> </a:t>
          </a:r>
          <a:r>
            <a:rPr lang="en-GB" sz="1400" dirty="0" err="1" smtClean="0"/>
            <a:t>Privato</a:t>
          </a:r>
          <a:endParaRPr lang="en-GB" sz="14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745AF8A4-0D73-4861-B9E7-A77BA573E8B5}" type="presOf" srcId="{A415DDB9-5982-4F0A-A501-8B6EDEDD4829}" destId="{4A349FCF-D23F-4290-A85A-6BA0AA568EBB}" srcOrd="0" destOrd="0" presId="urn:microsoft.com/office/officeart/2005/8/layout/radial6"/>
    <dgm:cxn modelId="{CDDCC1F8-3AAA-4DD8-9CAC-88BDC4E56479}" type="presOf" srcId="{96B84862-D176-4BC1-946F-F9BE34A569CD}" destId="{E81BA36E-6537-4CEA-AC5E-AE06AD81C0FF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6F582ED8-03E5-4334-9ED2-C758C15842E0}" type="presOf" srcId="{67F1B339-741A-48D3-BCA5-1108092824F9}" destId="{ADC8DC31-B5EE-4653-AF7E-5E9F4CD1736C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9F66304F-16DD-4273-AE73-557D8E9B471C}" type="presOf" srcId="{6C58FE92-CD7E-4D89-81C4-FE3695707960}" destId="{67B59333-0B6A-4A77-BC1C-2114A31F716E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6A13D2C9-CE7D-4DF9-9C10-9D4817538F0C}" type="presOf" srcId="{CDF244A5-0505-4B54-8955-ED90EB5FFD8A}" destId="{EC7CD308-22DB-437E-B3E2-216AC0CD8E9A}" srcOrd="0" destOrd="0" presId="urn:microsoft.com/office/officeart/2005/8/layout/radial6"/>
    <dgm:cxn modelId="{89FCB367-1E58-47E0-A91A-87A28B2B7F52}" type="presOf" srcId="{2848BDB4-EDB9-4E8E-8BE3-7FE2D1F0E61D}" destId="{C234379F-10C9-4B0A-9717-6A981E8639AC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3E1A0D39-CD66-4235-8683-8128147535C4}" type="presOf" srcId="{06BD56EC-412C-45BB-AF3C-89D048B989B8}" destId="{CC1F682C-7754-42E0-A210-09A79B93B07F}" srcOrd="0" destOrd="0" presId="urn:microsoft.com/office/officeart/2005/8/layout/radial6"/>
    <dgm:cxn modelId="{66683C1E-9518-4396-8AE9-4C4052A5421F}" type="presOf" srcId="{D76E267A-A692-4494-A6F8-EB8B3A3901CC}" destId="{7A32E487-4B7F-4E7E-8C51-51D12626CD48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186D84AD-C115-4F87-9E27-F1128F401358}" type="presOf" srcId="{C3DB6E25-D57C-4E41-92B2-30DBCE053FC8}" destId="{C4ACEDB4-4E8F-485C-BDF0-62178A3FD196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FCB5171B-F811-444B-BCAD-47F3A208F27E}" type="presOf" srcId="{10EC8FB9-36BE-42C2-812D-F69B845FF182}" destId="{601A29FE-7E0D-4AEF-8781-936F979B4663}" srcOrd="0" destOrd="0" presId="urn:microsoft.com/office/officeart/2005/8/layout/radial6"/>
    <dgm:cxn modelId="{37CBF46D-2218-4345-BF24-C4ED52955AE4}" type="presOf" srcId="{FE70C7E8-D295-4526-9587-B162037EE347}" destId="{EC86A9CB-174C-4A57-B62A-37B9C62254F2}" srcOrd="0" destOrd="0" presId="urn:microsoft.com/office/officeart/2005/8/layout/radial6"/>
    <dgm:cxn modelId="{EEFE434F-6814-445F-A892-1F9084AEA32B}" type="presOf" srcId="{D2A79FAC-9A7F-49D9-86C8-32471004FAE2}" destId="{D1B051F6-A564-434D-B5CD-F926A06BC455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8C75DFFB-0D90-447A-A8A8-A9991F7613EE}" type="presOf" srcId="{96E8BB3D-E61E-4837-AAB8-598BEBA8DA2C}" destId="{4459DD5F-2B37-44C2-8677-8263F349D976}" srcOrd="0" destOrd="0" presId="urn:microsoft.com/office/officeart/2005/8/layout/radial6"/>
    <dgm:cxn modelId="{AD4C31C0-AD48-4475-815C-5651917BCE01}" type="presOf" srcId="{41B328CB-33E4-40A0-94E5-E126AA43C765}" destId="{13B4F276-EE8A-45D8-9E78-DC419B8ABB61}" srcOrd="0" destOrd="0" presId="urn:microsoft.com/office/officeart/2005/8/layout/radial6"/>
    <dgm:cxn modelId="{16E76DE1-EAE8-45AF-99BF-BD60A602DC21}" type="presOf" srcId="{3F723860-1848-4BD8-82C9-E37DCEB0A3EB}" destId="{EFF52CB8-F65C-4A43-A414-BD036951EDA3}" srcOrd="0" destOrd="0" presId="urn:microsoft.com/office/officeart/2005/8/layout/radial6"/>
    <dgm:cxn modelId="{99B921DF-5FDD-4288-90D4-7E44161DF13F}" type="presOf" srcId="{0B7FBB35-4F06-4D54-AF1B-9AFCF2546C43}" destId="{0732E225-71DC-4278-974A-9D92632DF9E9}" srcOrd="0" destOrd="0" presId="urn:microsoft.com/office/officeart/2005/8/layout/radial6"/>
    <dgm:cxn modelId="{A7C92C6A-8B23-4420-90BA-2A17E4DB1BE8}" type="presParOf" srcId="{601A29FE-7E0D-4AEF-8781-936F979B4663}" destId="{EC86A9CB-174C-4A57-B62A-37B9C62254F2}" srcOrd="0" destOrd="0" presId="urn:microsoft.com/office/officeart/2005/8/layout/radial6"/>
    <dgm:cxn modelId="{CAF9F935-A2B1-49FB-A947-108FDFFD5C62}" type="presParOf" srcId="{601A29FE-7E0D-4AEF-8781-936F979B4663}" destId="{ADC8DC31-B5EE-4653-AF7E-5E9F4CD1736C}" srcOrd="1" destOrd="0" presId="urn:microsoft.com/office/officeart/2005/8/layout/radial6"/>
    <dgm:cxn modelId="{0D559D8E-578B-4ABD-AD6D-4261D8A29111}" type="presParOf" srcId="{601A29FE-7E0D-4AEF-8781-936F979B4663}" destId="{BDD3A9F8-DACD-48C9-B490-08ED8A5B8F95}" srcOrd="2" destOrd="0" presId="urn:microsoft.com/office/officeart/2005/8/layout/radial6"/>
    <dgm:cxn modelId="{BBA9FBCA-90FD-4DFA-90F0-1DAE915E1D41}" type="presParOf" srcId="{601A29FE-7E0D-4AEF-8781-936F979B4663}" destId="{C234379F-10C9-4B0A-9717-6A981E8639AC}" srcOrd="3" destOrd="0" presId="urn:microsoft.com/office/officeart/2005/8/layout/radial6"/>
    <dgm:cxn modelId="{FE9E1C5C-1A9D-4A7F-8A80-82638853101C}" type="presParOf" srcId="{601A29FE-7E0D-4AEF-8781-936F979B4663}" destId="{EFF52CB8-F65C-4A43-A414-BD036951EDA3}" srcOrd="4" destOrd="0" presId="urn:microsoft.com/office/officeart/2005/8/layout/radial6"/>
    <dgm:cxn modelId="{0A3635C3-ECB2-4E75-980E-39BA472E326A}" type="presParOf" srcId="{601A29FE-7E0D-4AEF-8781-936F979B4663}" destId="{16107FA8-50E6-4C3E-BCC9-E66F8F58F153}" srcOrd="5" destOrd="0" presId="urn:microsoft.com/office/officeart/2005/8/layout/radial6"/>
    <dgm:cxn modelId="{06A226F3-A99C-4B30-9FE9-D5CEF79888A0}" type="presParOf" srcId="{601A29FE-7E0D-4AEF-8781-936F979B4663}" destId="{E81BA36E-6537-4CEA-AC5E-AE06AD81C0FF}" srcOrd="6" destOrd="0" presId="urn:microsoft.com/office/officeart/2005/8/layout/radial6"/>
    <dgm:cxn modelId="{6EFB9B0E-3F94-4F61-885D-ACA000F7F7D5}" type="presParOf" srcId="{601A29FE-7E0D-4AEF-8781-936F979B4663}" destId="{EC7CD308-22DB-437E-B3E2-216AC0CD8E9A}" srcOrd="7" destOrd="0" presId="urn:microsoft.com/office/officeart/2005/8/layout/radial6"/>
    <dgm:cxn modelId="{5B450E6E-97F8-46D7-940E-6537D6FAD5A1}" type="presParOf" srcId="{601A29FE-7E0D-4AEF-8781-936F979B4663}" destId="{C0E3C45C-01C7-4E92-88F5-0C4164FF6344}" srcOrd="8" destOrd="0" presId="urn:microsoft.com/office/officeart/2005/8/layout/radial6"/>
    <dgm:cxn modelId="{9F0CF23C-993F-42F7-935A-2DEA3AA05DAA}" type="presParOf" srcId="{601A29FE-7E0D-4AEF-8781-936F979B4663}" destId="{0732E225-71DC-4278-974A-9D92632DF9E9}" srcOrd="9" destOrd="0" presId="urn:microsoft.com/office/officeart/2005/8/layout/radial6"/>
    <dgm:cxn modelId="{D0CC3163-8EAF-4AAE-B856-645A10ADD651}" type="presParOf" srcId="{601A29FE-7E0D-4AEF-8781-936F979B4663}" destId="{4A349FCF-D23F-4290-A85A-6BA0AA568EBB}" srcOrd="10" destOrd="0" presId="urn:microsoft.com/office/officeart/2005/8/layout/radial6"/>
    <dgm:cxn modelId="{8E658F7D-292C-4DD4-9720-79FD997ACA97}" type="presParOf" srcId="{601A29FE-7E0D-4AEF-8781-936F979B4663}" destId="{A6A234A5-DE56-46AE-8050-5AA096D0D7EB}" srcOrd="11" destOrd="0" presId="urn:microsoft.com/office/officeart/2005/8/layout/radial6"/>
    <dgm:cxn modelId="{57A1E235-DF35-4D6E-8D21-7249D870D634}" type="presParOf" srcId="{601A29FE-7E0D-4AEF-8781-936F979B4663}" destId="{C4ACEDB4-4E8F-485C-BDF0-62178A3FD196}" srcOrd="12" destOrd="0" presId="urn:microsoft.com/office/officeart/2005/8/layout/radial6"/>
    <dgm:cxn modelId="{63E62791-BB94-4C79-BA14-14BF08D9EC50}" type="presParOf" srcId="{601A29FE-7E0D-4AEF-8781-936F979B4663}" destId="{D1B051F6-A564-434D-B5CD-F926A06BC455}" srcOrd="13" destOrd="0" presId="urn:microsoft.com/office/officeart/2005/8/layout/radial6"/>
    <dgm:cxn modelId="{5E0F860B-141A-4878-A355-0C12A6692A75}" type="presParOf" srcId="{601A29FE-7E0D-4AEF-8781-936F979B4663}" destId="{1E876395-5A15-4999-A757-7F2F5B731C1D}" srcOrd="14" destOrd="0" presId="urn:microsoft.com/office/officeart/2005/8/layout/radial6"/>
    <dgm:cxn modelId="{652BEE61-0EB4-4302-B4C5-CB357D75CB59}" type="presParOf" srcId="{601A29FE-7E0D-4AEF-8781-936F979B4663}" destId="{67B59333-0B6A-4A77-BC1C-2114A31F716E}" srcOrd="15" destOrd="0" presId="urn:microsoft.com/office/officeart/2005/8/layout/radial6"/>
    <dgm:cxn modelId="{5D88DC66-E4B5-46E1-8A70-82ED2E005CA3}" type="presParOf" srcId="{601A29FE-7E0D-4AEF-8781-936F979B4663}" destId="{4459DD5F-2B37-44C2-8677-8263F349D976}" srcOrd="16" destOrd="0" presId="urn:microsoft.com/office/officeart/2005/8/layout/radial6"/>
    <dgm:cxn modelId="{4E687874-707D-40AF-B497-C7ECC8D39357}" type="presParOf" srcId="{601A29FE-7E0D-4AEF-8781-936F979B4663}" destId="{964A049E-1976-4B75-BC7B-BA8B38D8BE2C}" srcOrd="17" destOrd="0" presId="urn:microsoft.com/office/officeart/2005/8/layout/radial6"/>
    <dgm:cxn modelId="{275C99AC-492F-4630-8F3A-B8C5F00EFD3E}" type="presParOf" srcId="{601A29FE-7E0D-4AEF-8781-936F979B4663}" destId="{13B4F276-EE8A-45D8-9E78-DC419B8ABB61}" srcOrd="18" destOrd="0" presId="urn:microsoft.com/office/officeart/2005/8/layout/radial6"/>
    <dgm:cxn modelId="{FDA78705-D058-4550-B806-22B04D82199D}" type="presParOf" srcId="{601A29FE-7E0D-4AEF-8781-936F979B4663}" destId="{CC1F682C-7754-42E0-A210-09A79B93B07F}" srcOrd="19" destOrd="0" presId="urn:microsoft.com/office/officeart/2005/8/layout/radial6"/>
    <dgm:cxn modelId="{50A06020-D01F-43AF-924C-3F540A437024}" type="presParOf" srcId="{601A29FE-7E0D-4AEF-8781-936F979B4663}" destId="{BFEB9C65-E2BA-48C1-AFCD-758279E312D1}" srcOrd="20" destOrd="0" presId="urn:microsoft.com/office/officeart/2005/8/layout/radial6"/>
    <dgm:cxn modelId="{AAF024EC-64A6-497A-B913-152011FFF55C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1400" dirty="0" err="1" smtClean="0"/>
            <a:t>Autorita</a:t>
          </a:r>
          <a:endParaRPr lang="en-GB" sz="14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1200" dirty="0" err="1" smtClean="0"/>
            <a:t>Organizazzioni</a:t>
          </a:r>
          <a:r>
            <a:rPr lang="en-GB" sz="1200" dirty="0" smtClean="0"/>
            <a:t>, </a:t>
          </a:r>
          <a:r>
            <a:rPr lang="en-GB" sz="1200" dirty="0" err="1" smtClean="0"/>
            <a:t>Associazioni</a:t>
          </a:r>
          <a:r>
            <a:rPr lang="en-GB" sz="1200" dirty="0" smtClean="0"/>
            <a:t> </a:t>
          </a:r>
          <a:r>
            <a:rPr lang="en-GB" sz="1200" dirty="0" err="1" smtClean="0"/>
            <a:t>Professionali</a:t>
          </a:r>
          <a:endParaRPr lang="en-GB" sz="12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1800" dirty="0" err="1" smtClean="0"/>
            <a:t>Esperti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1200" dirty="0" err="1" smtClean="0"/>
            <a:t>Professionisti</a:t>
          </a:r>
          <a:r>
            <a:rPr lang="en-GB" sz="1200" dirty="0" smtClean="0"/>
            <a:t> e </a:t>
          </a:r>
          <a:r>
            <a:rPr lang="en-GB" sz="1200" dirty="0" err="1" smtClean="0"/>
            <a:t>strutture</a:t>
          </a:r>
          <a:r>
            <a:rPr lang="en-GB" sz="1200" dirty="0" smtClean="0"/>
            <a:t> di </a:t>
          </a:r>
          <a:r>
            <a:rPr lang="en-GB" sz="1200" dirty="0" err="1" smtClean="0"/>
            <a:t>Sanita</a:t>
          </a:r>
          <a:endParaRPr lang="en-GB" sz="12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1200" dirty="0" err="1" smtClean="0"/>
            <a:t>Fondazioni</a:t>
          </a:r>
          <a:r>
            <a:rPr lang="en-GB" sz="1200" dirty="0" smtClean="0"/>
            <a:t>, </a:t>
          </a:r>
          <a:r>
            <a:rPr lang="en-GB" sz="1200" dirty="0" err="1" smtClean="0"/>
            <a:t>Iniziative</a:t>
          </a:r>
          <a:r>
            <a:rPr lang="en-GB" sz="1200" dirty="0" smtClean="0"/>
            <a:t> </a:t>
          </a:r>
          <a:r>
            <a:rPr lang="en-GB" sz="1200" dirty="0" err="1" smtClean="0"/>
            <a:t>Umanitarie</a:t>
          </a:r>
          <a:endParaRPr lang="en-GB" sz="1200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1400" dirty="0" err="1" smtClean="0"/>
            <a:t>Instituti</a:t>
          </a:r>
          <a:r>
            <a:rPr lang="en-GB" sz="1400" dirty="0" smtClean="0"/>
            <a:t> </a:t>
          </a:r>
          <a:r>
            <a:rPr lang="en-GB" sz="1400" dirty="0" err="1" smtClean="0"/>
            <a:t>Scientifici</a:t>
          </a:r>
          <a:r>
            <a:rPr lang="en-GB" sz="1400" dirty="0" smtClean="0"/>
            <a:t>, </a:t>
          </a:r>
          <a:r>
            <a:rPr lang="en-GB" sz="1400" dirty="0" err="1" smtClean="0"/>
            <a:t>Universita</a:t>
          </a:r>
          <a:endParaRPr lang="en-GB" sz="14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1400" dirty="0" err="1" smtClean="0"/>
            <a:t>Settore</a:t>
          </a:r>
          <a:r>
            <a:rPr lang="en-GB" sz="1400" dirty="0" smtClean="0"/>
            <a:t> </a:t>
          </a:r>
          <a:r>
            <a:rPr lang="en-GB" sz="1400" dirty="0" err="1" smtClean="0"/>
            <a:t>Privato</a:t>
          </a:r>
          <a:endParaRPr lang="en-GB" sz="14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82035367-7A9B-476B-8ACB-AD052EB29FC9}" type="presOf" srcId="{67F1B339-741A-48D3-BCA5-1108092824F9}" destId="{ADC8DC31-B5EE-4653-AF7E-5E9F4CD1736C}" srcOrd="0" destOrd="0" presId="urn:microsoft.com/office/officeart/2005/8/layout/radial6"/>
    <dgm:cxn modelId="{646F4CBD-A3E7-46B6-B42F-42658DC1120A}" type="presOf" srcId="{6C58FE92-CD7E-4D89-81C4-FE3695707960}" destId="{67B59333-0B6A-4A77-BC1C-2114A31F716E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91E1E64C-319D-4CFC-AB9E-7A94FF0C2486}" type="presOf" srcId="{D2A79FAC-9A7F-49D9-86C8-32471004FAE2}" destId="{D1B051F6-A564-434D-B5CD-F926A06BC455}" srcOrd="0" destOrd="0" presId="urn:microsoft.com/office/officeart/2005/8/layout/radial6"/>
    <dgm:cxn modelId="{B4C4F5BA-5168-4DB8-BF4F-F1B09311C39B}" type="presOf" srcId="{41B328CB-33E4-40A0-94E5-E126AA43C765}" destId="{13B4F276-EE8A-45D8-9E78-DC419B8ABB61}" srcOrd="0" destOrd="0" presId="urn:microsoft.com/office/officeart/2005/8/layout/radial6"/>
    <dgm:cxn modelId="{CA5CE26F-4282-44E9-8A3E-61D15BF1372E}" type="presOf" srcId="{06BD56EC-412C-45BB-AF3C-89D048B989B8}" destId="{CC1F682C-7754-42E0-A210-09A79B93B07F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F7D2A918-4522-45B5-A75D-D015FB8E801B}" type="presOf" srcId="{10EC8FB9-36BE-42C2-812D-F69B845FF182}" destId="{601A29FE-7E0D-4AEF-8781-936F979B4663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D8962DAA-C21D-4C4E-BE94-1FB9A53FBDCF}" type="presOf" srcId="{2848BDB4-EDB9-4E8E-8BE3-7FE2D1F0E61D}" destId="{C234379F-10C9-4B0A-9717-6A981E8639AC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39F9F66C-04F6-4AE7-9A13-91C3C74C9834}" type="presOf" srcId="{D76E267A-A692-4494-A6F8-EB8B3A3901CC}" destId="{7A32E487-4B7F-4E7E-8C51-51D12626CD48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10FEAE67-ACAB-4398-9F44-61789CA9EEB9}" type="presOf" srcId="{C3DB6E25-D57C-4E41-92B2-30DBCE053FC8}" destId="{C4ACEDB4-4E8F-485C-BDF0-62178A3FD196}" srcOrd="0" destOrd="0" presId="urn:microsoft.com/office/officeart/2005/8/layout/radial6"/>
    <dgm:cxn modelId="{C1B8C6A6-D772-487A-99B7-E9B7F406CB85}" type="presOf" srcId="{96B84862-D176-4BC1-946F-F9BE34A569CD}" destId="{E81BA36E-6537-4CEA-AC5E-AE06AD81C0FF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9FE93730-848C-475B-BAC3-57B03E0F92A8}" type="presOf" srcId="{3F723860-1848-4BD8-82C9-E37DCEB0A3EB}" destId="{EFF52CB8-F65C-4A43-A414-BD036951EDA3}" srcOrd="0" destOrd="0" presId="urn:microsoft.com/office/officeart/2005/8/layout/radial6"/>
    <dgm:cxn modelId="{1C915B77-EA3C-4A46-A226-E155A3F72FD9}" type="presOf" srcId="{CDF244A5-0505-4B54-8955-ED90EB5FFD8A}" destId="{EC7CD308-22DB-437E-B3E2-216AC0CD8E9A}" srcOrd="0" destOrd="0" presId="urn:microsoft.com/office/officeart/2005/8/layout/radial6"/>
    <dgm:cxn modelId="{C7981B25-AB96-418E-9829-271B88B0F6F6}" type="presOf" srcId="{FE70C7E8-D295-4526-9587-B162037EE347}" destId="{EC86A9CB-174C-4A57-B62A-37B9C62254F2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9188B007-DA3B-4772-B848-EEB9A5DBBAE6}" type="presOf" srcId="{96E8BB3D-E61E-4837-AAB8-598BEBA8DA2C}" destId="{4459DD5F-2B37-44C2-8677-8263F349D976}" srcOrd="0" destOrd="0" presId="urn:microsoft.com/office/officeart/2005/8/layout/radial6"/>
    <dgm:cxn modelId="{B43AB3D7-FCF7-414C-9172-A8B2A7A253E3}" type="presOf" srcId="{0B7FBB35-4F06-4D54-AF1B-9AFCF2546C43}" destId="{0732E225-71DC-4278-974A-9D92632DF9E9}" srcOrd="0" destOrd="0" presId="urn:microsoft.com/office/officeart/2005/8/layout/radial6"/>
    <dgm:cxn modelId="{1AA0E515-FBC8-4413-B2A6-E78B8692843A}" type="presOf" srcId="{A415DDB9-5982-4F0A-A501-8B6EDEDD4829}" destId="{4A349FCF-D23F-4290-A85A-6BA0AA568EBB}" srcOrd="0" destOrd="0" presId="urn:microsoft.com/office/officeart/2005/8/layout/radial6"/>
    <dgm:cxn modelId="{99EE7F33-F13B-4764-9C81-A8CD61783944}" type="presParOf" srcId="{601A29FE-7E0D-4AEF-8781-936F979B4663}" destId="{EC86A9CB-174C-4A57-B62A-37B9C62254F2}" srcOrd="0" destOrd="0" presId="urn:microsoft.com/office/officeart/2005/8/layout/radial6"/>
    <dgm:cxn modelId="{DF48EEBB-E8AF-4E40-A577-E06C3DEA556F}" type="presParOf" srcId="{601A29FE-7E0D-4AEF-8781-936F979B4663}" destId="{ADC8DC31-B5EE-4653-AF7E-5E9F4CD1736C}" srcOrd="1" destOrd="0" presId="urn:microsoft.com/office/officeart/2005/8/layout/radial6"/>
    <dgm:cxn modelId="{F62F0085-F054-4EAD-98B8-AD1C13685AEC}" type="presParOf" srcId="{601A29FE-7E0D-4AEF-8781-936F979B4663}" destId="{BDD3A9F8-DACD-48C9-B490-08ED8A5B8F95}" srcOrd="2" destOrd="0" presId="urn:microsoft.com/office/officeart/2005/8/layout/radial6"/>
    <dgm:cxn modelId="{D096FF4C-3679-4EC6-9094-4BD6BA4CB66C}" type="presParOf" srcId="{601A29FE-7E0D-4AEF-8781-936F979B4663}" destId="{C234379F-10C9-4B0A-9717-6A981E8639AC}" srcOrd="3" destOrd="0" presId="urn:microsoft.com/office/officeart/2005/8/layout/radial6"/>
    <dgm:cxn modelId="{C8A360C6-72DB-4298-9FD8-780B78EC9BB0}" type="presParOf" srcId="{601A29FE-7E0D-4AEF-8781-936F979B4663}" destId="{EFF52CB8-F65C-4A43-A414-BD036951EDA3}" srcOrd="4" destOrd="0" presId="urn:microsoft.com/office/officeart/2005/8/layout/radial6"/>
    <dgm:cxn modelId="{AB7788F4-D4CC-47E2-BDD7-2CFAF50618E4}" type="presParOf" srcId="{601A29FE-7E0D-4AEF-8781-936F979B4663}" destId="{16107FA8-50E6-4C3E-BCC9-E66F8F58F153}" srcOrd="5" destOrd="0" presId="urn:microsoft.com/office/officeart/2005/8/layout/radial6"/>
    <dgm:cxn modelId="{C59A4A5C-80D3-4BFE-9C44-2FB04C45C73D}" type="presParOf" srcId="{601A29FE-7E0D-4AEF-8781-936F979B4663}" destId="{E81BA36E-6537-4CEA-AC5E-AE06AD81C0FF}" srcOrd="6" destOrd="0" presId="urn:microsoft.com/office/officeart/2005/8/layout/radial6"/>
    <dgm:cxn modelId="{64D5DD46-25B2-4F3E-9C1B-925329F6B0E4}" type="presParOf" srcId="{601A29FE-7E0D-4AEF-8781-936F979B4663}" destId="{EC7CD308-22DB-437E-B3E2-216AC0CD8E9A}" srcOrd="7" destOrd="0" presId="urn:microsoft.com/office/officeart/2005/8/layout/radial6"/>
    <dgm:cxn modelId="{27AE96FA-874E-4345-8678-80A830F38CB1}" type="presParOf" srcId="{601A29FE-7E0D-4AEF-8781-936F979B4663}" destId="{C0E3C45C-01C7-4E92-88F5-0C4164FF6344}" srcOrd="8" destOrd="0" presId="urn:microsoft.com/office/officeart/2005/8/layout/radial6"/>
    <dgm:cxn modelId="{728F4018-D186-4842-881F-A857FDA6E940}" type="presParOf" srcId="{601A29FE-7E0D-4AEF-8781-936F979B4663}" destId="{0732E225-71DC-4278-974A-9D92632DF9E9}" srcOrd="9" destOrd="0" presId="urn:microsoft.com/office/officeart/2005/8/layout/radial6"/>
    <dgm:cxn modelId="{5F92EEC3-9A02-4F95-88B2-36C0E8328AEF}" type="presParOf" srcId="{601A29FE-7E0D-4AEF-8781-936F979B4663}" destId="{4A349FCF-D23F-4290-A85A-6BA0AA568EBB}" srcOrd="10" destOrd="0" presId="urn:microsoft.com/office/officeart/2005/8/layout/radial6"/>
    <dgm:cxn modelId="{485ABA2D-EC2E-4E87-82F4-DAFA11021A71}" type="presParOf" srcId="{601A29FE-7E0D-4AEF-8781-936F979B4663}" destId="{A6A234A5-DE56-46AE-8050-5AA096D0D7EB}" srcOrd="11" destOrd="0" presId="urn:microsoft.com/office/officeart/2005/8/layout/radial6"/>
    <dgm:cxn modelId="{A9DB3C4A-4E5F-4CFF-9BE1-30DE5E37C218}" type="presParOf" srcId="{601A29FE-7E0D-4AEF-8781-936F979B4663}" destId="{C4ACEDB4-4E8F-485C-BDF0-62178A3FD196}" srcOrd="12" destOrd="0" presId="urn:microsoft.com/office/officeart/2005/8/layout/radial6"/>
    <dgm:cxn modelId="{32A9EB0F-4219-435C-9FF2-141F6A076348}" type="presParOf" srcId="{601A29FE-7E0D-4AEF-8781-936F979B4663}" destId="{D1B051F6-A564-434D-B5CD-F926A06BC455}" srcOrd="13" destOrd="0" presId="urn:microsoft.com/office/officeart/2005/8/layout/radial6"/>
    <dgm:cxn modelId="{E6E61CDD-5014-49BB-A142-9B130727EA6A}" type="presParOf" srcId="{601A29FE-7E0D-4AEF-8781-936F979B4663}" destId="{1E876395-5A15-4999-A757-7F2F5B731C1D}" srcOrd="14" destOrd="0" presId="urn:microsoft.com/office/officeart/2005/8/layout/radial6"/>
    <dgm:cxn modelId="{17A00F84-B3CA-4E41-9DC5-ED50BE8BF798}" type="presParOf" srcId="{601A29FE-7E0D-4AEF-8781-936F979B4663}" destId="{67B59333-0B6A-4A77-BC1C-2114A31F716E}" srcOrd="15" destOrd="0" presId="urn:microsoft.com/office/officeart/2005/8/layout/radial6"/>
    <dgm:cxn modelId="{9CA6C21F-2734-4D25-9320-70178B45BFF7}" type="presParOf" srcId="{601A29FE-7E0D-4AEF-8781-936F979B4663}" destId="{4459DD5F-2B37-44C2-8677-8263F349D976}" srcOrd="16" destOrd="0" presId="urn:microsoft.com/office/officeart/2005/8/layout/radial6"/>
    <dgm:cxn modelId="{5A344496-D6F8-4538-9842-7113D89A4B5F}" type="presParOf" srcId="{601A29FE-7E0D-4AEF-8781-936F979B4663}" destId="{964A049E-1976-4B75-BC7B-BA8B38D8BE2C}" srcOrd="17" destOrd="0" presId="urn:microsoft.com/office/officeart/2005/8/layout/radial6"/>
    <dgm:cxn modelId="{18510E0F-D8F4-4EDB-859E-E17D4D8C76E5}" type="presParOf" srcId="{601A29FE-7E0D-4AEF-8781-936F979B4663}" destId="{13B4F276-EE8A-45D8-9E78-DC419B8ABB61}" srcOrd="18" destOrd="0" presId="urn:microsoft.com/office/officeart/2005/8/layout/radial6"/>
    <dgm:cxn modelId="{A300407B-8441-48AA-8864-6F14E399A473}" type="presParOf" srcId="{601A29FE-7E0D-4AEF-8781-936F979B4663}" destId="{CC1F682C-7754-42E0-A210-09A79B93B07F}" srcOrd="19" destOrd="0" presId="urn:microsoft.com/office/officeart/2005/8/layout/radial6"/>
    <dgm:cxn modelId="{340A32AD-719A-40A3-99D5-215422241795}" type="presParOf" srcId="{601A29FE-7E0D-4AEF-8781-936F979B4663}" destId="{BFEB9C65-E2BA-48C1-AFCD-758279E312D1}" srcOrd="20" destOrd="0" presId="urn:microsoft.com/office/officeart/2005/8/layout/radial6"/>
    <dgm:cxn modelId="{E4F2F7DE-8113-4C10-BCFC-6B7CEB65AF68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1400" dirty="0" err="1" smtClean="0"/>
            <a:t>Autorita</a:t>
          </a:r>
          <a:endParaRPr lang="en-GB" sz="14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1200" dirty="0" err="1" smtClean="0"/>
            <a:t>Organizazzioni</a:t>
          </a:r>
          <a:r>
            <a:rPr lang="en-GB" sz="1200" dirty="0" smtClean="0"/>
            <a:t>, </a:t>
          </a:r>
          <a:r>
            <a:rPr lang="en-GB" sz="1200" dirty="0" err="1" smtClean="0"/>
            <a:t>Associazioni</a:t>
          </a:r>
          <a:r>
            <a:rPr lang="en-GB" sz="1200" dirty="0" smtClean="0"/>
            <a:t> </a:t>
          </a:r>
          <a:r>
            <a:rPr lang="en-GB" sz="1200" dirty="0" err="1" smtClean="0"/>
            <a:t>Professionali</a:t>
          </a:r>
          <a:endParaRPr lang="en-GB" sz="12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1800" dirty="0" err="1" smtClean="0"/>
            <a:t>Esperti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1200" dirty="0" err="1" smtClean="0"/>
            <a:t>Professionisti</a:t>
          </a:r>
          <a:r>
            <a:rPr lang="en-GB" sz="1200" dirty="0" smtClean="0"/>
            <a:t> e </a:t>
          </a:r>
          <a:r>
            <a:rPr lang="en-GB" sz="1200" dirty="0" err="1" smtClean="0"/>
            <a:t>strutture</a:t>
          </a:r>
          <a:r>
            <a:rPr lang="en-GB" sz="1200" dirty="0" smtClean="0"/>
            <a:t> di </a:t>
          </a:r>
          <a:r>
            <a:rPr lang="en-GB" sz="1200" dirty="0" err="1" smtClean="0"/>
            <a:t>Sanita</a:t>
          </a:r>
          <a:endParaRPr lang="en-GB" sz="12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1200" dirty="0" err="1" smtClean="0"/>
            <a:t>Fondazioni</a:t>
          </a:r>
          <a:r>
            <a:rPr lang="en-GB" sz="1200" dirty="0" smtClean="0"/>
            <a:t>, </a:t>
          </a:r>
          <a:r>
            <a:rPr lang="en-GB" sz="1200" dirty="0" err="1" smtClean="0"/>
            <a:t>Iniziative</a:t>
          </a:r>
          <a:r>
            <a:rPr lang="en-GB" sz="1200" dirty="0" smtClean="0"/>
            <a:t> </a:t>
          </a:r>
          <a:r>
            <a:rPr lang="en-GB" sz="1200" dirty="0" err="1" smtClean="0"/>
            <a:t>Umanitarie</a:t>
          </a:r>
          <a:endParaRPr lang="en-GB" sz="1200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1400" dirty="0" err="1" smtClean="0"/>
            <a:t>Instituti</a:t>
          </a:r>
          <a:r>
            <a:rPr lang="en-GB" sz="1400" dirty="0" smtClean="0"/>
            <a:t> </a:t>
          </a:r>
          <a:r>
            <a:rPr lang="en-GB" sz="1400" dirty="0" err="1" smtClean="0"/>
            <a:t>Scientifici</a:t>
          </a:r>
          <a:r>
            <a:rPr lang="en-GB" sz="1400" dirty="0" smtClean="0"/>
            <a:t>, </a:t>
          </a:r>
          <a:r>
            <a:rPr lang="en-GB" sz="1400" dirty="0" err="1" smtClean="0"/>
            <a:t>Universita</a:t>
          </a:r>
          <a:endParaRPr lang="en-GB" sz="14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1400" dirty="0" err="1" smtClean="0"/>
            <a:t>Settore</a:t>
          </a:r>
          <a:r>
            <a:rPr lang="en-GB" sz="1400" dirty="0" smtClean="0"/>
            <a:t> </a:t>
          </a:r>
          <a:r>
            <a:rPr lang="en-GB" sz="1400" dirty="0" err="1" smtClean="0"/>
            <a:t>Privato</a:t>
          </a:r>
          <a:endParaRPr lang="en-GB" sz="14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FB50948B-704D-4F9D-B80D-42F7A57FA40D}" type="presOf" srcId="{D2A79FAC-9A7F-49D9-86C8-32471004FAE2}" destId="{D1B051F6-A564-434D-B5CD-F926A06BC455}" srcOrd="0" destOrd="0" presId="urn:microsoft.com/office/officeart/2005/8/layout/radial6"/>
    <dgm:cxn modelId="{B33C8115-CB6E-4182-91FE-EAD63DF75102}" type="presOf" srcId="{96B84862-D176-4BC1-946F-F9BE34A569CD}" destId="{E81BA36E-6537-4CEA-AC5E-AE06AD81C0FF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604FDC0E-D11B-4ECE-8364-2EC7A6E16953}" type="presOf" srcId="{3F723860-1848-4BD8-82C9-E37DCEB0A3EB}" destId="{EFF52CB8-F65C-4A43-A414-BD036951EDA3}" srcOrd="0" destOrd="0" presId="urn:microsoft.com/office/officeart/2005/8/layout/radial6"/>
    <dgm:cxn modelId="{99132A8F-AA22-4944-8DE0-3CC10BAFB236}" type="presOf" srcId="{96E8BB3D-E61E-4837-AAB8-598BEBA8DA2C}" destId="{4459DD5F-2B37-44C2-8677-8263F349D976}" srcOrd="0" destOrd="0" presId="urn:microsoft.com/office/officeart/2005/8/layout/radial6"/>
    <dgm:cxn modelId="{96AE7E4B-E954-4FF6-96B6-FC58A579E140}" type="presOf" srcId="{10EC8FB9-36BE-42C2-812D-F69B845FF182}" destId="{601A29FE-7E0D-4AEF-8781-936F979B4663}" srcOrd="0" destOrd="0" presId="urn:microsoft.com/office/officeart/2005/8/layout/radial6"/>
    <dgm:cxn modelId="{4C7712EA-7821-4A35-AC6B-CFCE30CAF46A}" type="presOf" srcId="{41B328CB-33E4-40A0-94E5-E126AA43C765}" destId="{13B4F276-EE8A-45D8-9E78-DC419B8ABB61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F854CA85-27FE-4315-8F33-A51BE77577E6}" type="presOf" srcId="{A415DDB9-5982-4F0A-A501-8B6EDEDD4829}" destId="{4A349FCF-D23F-4290-A85A-6BA0AA568EBB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074DAAF7-18C6-473D-A71A-471449CFA744}" type="presOf" srcId="{67F1B339-741A-48D3-BCA5-1108092824F9}" destId="{ADC8DC31-B5EE-4653-AF7E-5E9F4CD1736C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5401638A-7707-424F-8415-3FDCB47C127E}" type="presOf" srcId="{0B7FBB35-4F06-4D54-AF1B-9AFCF2546C43}" destId="{0732E225-71DC-4278-974A-9D92632DF9E9}" srcOrd="0" destOrd="0" presId="urn:microsoft.com/office/officeart/2005/8/layout/radial6"/>
    <dgm:cxn modelId="{1F923D09-769B-4878-9E42-BD0C61DF21A4}" type="presOf" srcId="{D76E267A-A692-4494-A6F8-EB8B3A3901CC}" destId="{7A32E487-4B7F-4E7E-8C51-51D12626CD48}" srcOrd="0" destOrd="0" presId="urn:microsoft.com/office/officeart/2005/8/layout/radial6"/>
    <dgm:cxn modelId="{ECB7C842-AE13-43BA-AEA7-E81837FAC849}" type="presOf" srcId="{CDF244A5-0505-4B54-8955-ED90EB5FFD8A}" destId="{EC7CD308-22DB-437E-B3E2-216AC0CD8E9A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58D85F52-A742-4B36-9D61-627CC01038F9}" type="presOf" srcId="{C3DB6E25-D57C-4E41-92B2-30DBCE053FC8}" destId="{C4ACEDB4-4E8F-485C-BDF0-62178A3FD196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41E8B59C-F654-4BAA-9956-55BF03288276}" type="presOf" srcId="{FE70C7E8-D295-4526-9587-B162037EE347}" destId="{EC86A9CB-174C-4A57-B62A-37B9C62254F2}" srcOrd="0" destOrd="0" presId="urn:microsoft.com/office/officeart/2005/8/layout/radial6"/>
    <dgm:cxn modelId="{A9681B88-AA91-4FD1-86DF-6E3D918F01B9}" type="presOf" srcId="{6C58FE92-CD7E-4D89-81C4-FE3695707960}" destId="{67B59333-0B6A-4A77-BC1C-2114A31F716E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F3DD7FE4-AB61-4F0F-A69E-1152BE0617E7}" type="presOf" srcId="{06BD56EC-412C-45BB-AF3C-89D048B989B8}" destId="{CC1F682C-7754-42E0-A210-09A79B93B07F}" srcOrd="0" destOrd="0" presId="urn:microsoft.com/office/officeart/2005/8/layout/radial6"/>
    <dgm:cxn modelId="{70BF386A-1E92-4179-B5C6-2A55CB491368}" type="presOf" srcId="{2848BDB4-EDB9-4E8E-8BE3-7FE2D1F0E61D}" destId="{C234379F-10C9-4B0A-9717-6A981E8639AC}" srcOrd="0" destOrd="0" presId="urn:microsoft.com/office/officeart/2005/8/layout/radial6"/>
    <dgm:cxn modelId="{2635D7C5-A6CB-4EC1-8062-0611F1365D89}" type="presParOf" srcId="{601A29FE-7E0D-4AEF-8781-936F979B4663}" destId="{EC86A9CB-174C-4A57-B62A-37B9C62254F2}" srcOrd="0" destOrd="0" presId="urn:microsoft.com/office/officeart/2005/8/layout/radial6"/>
    <dgm:cxn modelId="{7A0003F2-E7BB-4838-87E2-2E42EC5D0C63}" type="presParOf" srcId="{601A29FE-7E0D-4AEF-8781-936F979B4663}" destId="{ADC8DC31-B5EE-4653-AF7E-5E9F4CD1736C}" srcOrd="1" destOrd="0" presId="urn:microsoft.com/office/officeart/2005/8/layout/radial6"/>
    <dgm:cxn modelId="{1E58590A-B24E-4683-B393-4BD43D250258}" type="presParOf" srcId="{601A29FE-7E0D-4AEF-8781-936F979B4663}" destId="{BDD3A9F8-DACD-48C9-B490-08ED8A5B8F95}" srcOrd="2" destOrd="0" presId="urn:microsoft.com/office/officeart/2005/8/layout/radial6"/>
    <dgm:cxn modelId="{9FB763CA-AB4D-4FDE-A3A0-A8DEC690DA02}" type="presParOf" srcId="{601A29FE-7E0D-4AEF-8781-936F979B4663}" destId="{C234379F-10C9-4B0A-9717-6A981E8639AC}" srcOrd="3" destOrd="0" presId="urn:microsoft.com/office/officeart/2005/8/layout/radial6"/>
    <dgm:cxn modelId="{9908C7E9-5882-4416-94FE-596ECE5FAED1}" type="presParOf" srcId="{601A29FE-7E0D-4AEF-8781-936F979B4663}" destId="{EFF52CB8-F65C-4A43-A414-BD036951EDA3}" srcOrd="4" destOrd="0" presId="urn:microsoft.com/office/officeart/2005/8/layout/radial6"/>
    <dgm:cxn modelId="{D0AACE0E-1C9E-44F3-9F79-A2EC86A01DD2}" type="presParOf" srcId="{601A29FE-7E0D-4AEF-8781-936F979B4663}" destId="{16107FA8-50E6-4C3E-BCC9-E66F8F58F153}" srcOrd="5" destOrd="0" presId="urn:microsoft.com/office/officeart/2005/8/layout/radial6"/>
    <dgm:cxn modelId="{9C852856-6BC0-4906-9375-15CE303239C4}" type="presParOf" srcId="{601A29FE-7E0D-4AEF-8781-936F979B4663}" destId="{E81BA36E-6537-4CEA-AC5E-AE06AD81C0FF}" srcOrd="6" destOrd="0" presId="urn:microsoft.com/office/officeart/2005/8/layout/radial6"/>
    <dgm:cxn modelId="{00AC0A96-C9E2-47E6-9E62-C9FA1B25F4E0}" type="presParOf" srcId="{601A29FE-7E0D-4AEF-8781-936F979B4663}" destId="{EC7CD308-22DB-437E-B3E2-216AC0CD8E9A}" srcOrd="7" destOrd="0" presId="urn:microsoft.com/office/officeart/2005/8/layout/radial6"/>
    <dgm:cxn modelId="{A1CE49D5-04DF-48F5-84CF-FD5F92A710AF}" type="presParOf" srcId="{601A29FE-7E0D-4AEF-8781-936F979B4663}" destId="{C0E3C45C-01C7-4E92-88F5-0C4164FF6344}" srcOrd="8" destOrd="0" presId="urn:microsoft.com/office/officeart/2005/8/layout/radial6"/>
    <dgm:cxn modelId="{CE2ADCDD-A3C5-417C-8D66-895A7191CA39}" type="presParOf" srcId="{601A29FE-7E0D-4AEF-8781-936F979B4663}" destId="{0732E225-71DC-4278-974A-9D92632DF9E9}" srcOrd="9" destOrd="0" presId="urn:microsoft.com/office/officeart/2005/8/layout/radial6"/>
    <dgm:cxn modelId="{63068392-2613-4BFC-BAE3-EC81B6705617}" type="presParOf" srcId="{601A29FE-7E0D-4AEF-8781-936F979B4663}" destId="{4A349FCF-D23F-4290-A85A-6BA0AA568EBB}" srcOrd="10" destOrd="0" presId="urn:microsoft.com/office/officeart/2005/8/layout/radial6"/>
    <dgm:cxn modelId="{7EC6174F-025B-4CA0-8FE7-A1F6AECB458C}" type="presParOf" srcId="{601A29FE-7E0D-4AEF-8781-936F979B4663}" destId="{A6A234A5-DE56-46AE-8050-5AA096D0D7EB}" srcOrd="11" destOrd="0" presId="urn:microsoft.com/office/officeart/2005/8/layout/radial6"/>
    <dgm:cxn modelId="{046CF859-1CB9-48FC-B152-3AE3BDEF3202}" type="presParOf" srcId="{601A29FE-7E0D-4AEF-8781-936F979B4663}" destId="{C4ACEDB4-4E8F-485C-BDF0-62178A3FD196}" srcOrd="12" destOrd="0" presId="urn:microsoft.com/office/officeart/2005/8/layout/radial6"/>
    <dgm:cxn modelId="{E3C2B9D5-294D-495A-AD4E-E111703C46A2}" type="presParOf" srcId="{601A29FE-7E0D-4AEF-8781-936F979B4663}" destId="{D1B051F6-A564-434D-B5CD-F926A06BC455}" srcOrd="13" destOrd="0" presId="urn:microsoft.com/office/officeart/2005/8/layout/radial6"/>
    <dgm:cxn modelId="{D55DB661-CA4B-4DB9-854A-F2CD2390EA9A}" type="presParOf" srcId="{601A29FE-7E0D-4AEF-8781-936F979B4663}" destId="{1E876395-5A15-4999-A757-7F2F5B731C1D}" srcOrd="14" destOrd="0" presId="urn:microsoft.com/office/officeart/2005/8/layout/radial6"/>
    <dgm:cxn modelId="{3000C54C-5630-4832-8554-D7829A27BF0A}" type="presParOf" srcId="{601A29FE-7E0D-4AEF-8781-936F979B4663}" destId="{67B59333-0B6A-4A77-BC1C-2114A31F716E}" srcOrd="15" destOrd="0" presId="urn:microsoft.com/office/officeart/2005/8/layout/radial6"/>
    <dgm:cxn modelId="{9544103D-B5E5-4B72-A19F-8612E6AB5BAF}" type="presParOf" srcId="{601A29FE-7E0D-4AEF-8781-936F979B4663}" destId="{4459DD5F-2B37-44C2-8677-8263F349D976}" srcOrd="16" destOrd="0" presId="urn:microsoft.com/office/officeart/2005/8/layout/radial6"/>
    <dgm:cxn modelId="{EC27BE31-C882-4F55-9885-6CBF0A2A860F}" type="presParOf" srcId="{601A29FE-7E0D-4AEF-8781-936F979B4663}" destId="{964A049E-1976-4B75-BC7B-BA8B38D8BE2C}" srcOrd="17" destOrd="0" presId="urn:microsoft.com/office/officeart/2005/8/layout/radial6"/>
    <dgm:cxn modelId="{E168B6E4-29D6-40A5-9800-10A49904C26C}" type="presParOf" srcId="{601A29FE-7E0D-4AEF-8781-936F979B4663}" destId="{13B4F276-EE8A-45D8-9E78-DC419B8ABB61}" srcOrd="18" destOrd="0" presId="urn:microsoft.com/office/officeart/2005/8/layout/radial6"/>
    <dgm:cxn modelId="{E7F94D68-2730-47CB-B3A8-DE5B890B040F}" type="presParOf" srcId="{601A29FE-7E0D-4AEF-8781-936F979B4663}" destId="{CC1F682C-7754-42E0-A210-09A79B93B07F}" srcOrd="19" destOrd="0" presId="urn:microsoft.com/office/officeart/2005/8/layout/radial6"/>
    <dgm:cxn modelId="{C35BB150-4A42-4FA7-9F4F-EB02FD678657}" type="presParOf" srcId="{601A29FE-7E0D-4AEF-8781-936F979B4663}" destId="{BFEB9C65-E2BA-48C1-AFCD-758279E312D1}" srcOrd="20" destOrd="0" presId="urn:microsoft.com/office/officeart/2005/8/layout/radial6"/>
    <dgm:cxn modelId="{E3AB1A99-3DFA-429A-9BDC-17F607B3E307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1400" dirty="0" err="1" smtClean="0"/>
            <a:t>Autorita</a:t>
          </a:r>
          <a:endParaRPr lang="en-GB" sz="14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1200" dirty="0" err="1" smtClean="0"/>
            <a:t>Organizazzioni</a:t>
          </a:r>
          <a:r>
            <a:rPr lang="en-GB" sz="1200" dirty="0" smtClean="0"/>
            <a:t>, </a:t>
          </a:r>
          <a:r>
            <a:rPr lang="en-GB" sz="1200" dirty="0" err="1" smtClean="0"/>
            <a:t>Associazioni</a:t>
          </a:r>
          <a:r>
            <a:rPr lang="en-GB" sz="1200" dirty="0" smtClean="0"/>
            <a:t> </a:t>
          </a:r>
          <a:r>
            <a:rPr lang="en-GB" sz="1200" dirty="0" err="1" smtClean="0"/>
            <a:t>Professionali</a:t>
          </a:r>
          <a:endParaRPr lang="en-GB" sz="12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1800" dirty="0" err="1" smtClean="0"/>
            <a:t>Esperti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1200" dirty="0" err="1" smtClean="0"/>
            <a:t>Professionisti</a:t>
          </a:r>
          <a:r>
            <a:rPr lang="en-GB" sz="1200" dirty="0" smtClean="0"/>
            <a:t> e </a:t>
          </a:r>
          <a:r>
            <a:rPr lang="en-GB" sz="1200" dirty="0" err="1" smtClean="0"/>
            <a:t>strutture</a:t>
          </a:r>
          <a:r>
            <a:rPr lang="en-GB" sz="1200" dirty="0" smtClean="0"/>
            <a:t> di </a:t>
          </a:r>
          <a:r>
            <a:rPr lang="en-GB" sz="1200" dirty="0" err="1" smtClean="0"/>
            <a:t>Sanita</a:t>
          </a:r>
          <a:endParaRPr lang="en-GB" sz="12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1200" dirty="0" err="1" smtClean="0"/>
            <a:t>Fondazioni</a:t>
          </a:r>
          <a:r>
            <a:rPr lang="en-GB" sz="1200" dirty="0" smtClean="0"/>
            <a:t>, </a:t>
          </a:r>
          <a:r>
            <a:rPr lang="en-GB" sz="1200" dirty="0" err="1" smtClean="0"/>
            <a:t>Iniziative</a:t>
          </a:r>
          <a:r>
            <a:rPr lang="en-GB" sz="1200" dirty="0" smtClean="0"/>
            <a:t> </a:t>
          </a:r>
          <a:r>
            <a:rPr lang="en-GB" sz="1200" dirty="0" err="1" smtClean="0"/>
            <a:t>Umanitarie</a:t>
          </a:r>
          <a:endParaRPr lang="en-GB" sz="1200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1400" dirty="0" err="1" smtClean="0"/>
            <a:t>Instituti</a:t>
          </a:r>
          <a:r>
            <a:rPr lang="en-GB" sz="1400" dirty="0" smtClean="0"/>
            <a:t> </a:t>
          </a:r>
          <a:r>
            <a:rPr lang="en-GB" sz="1400" dirty="0" err="1" smtClean="0"/>
            <a:t>Scientifici</a:t>
          </a:r>
          <a:r>
            <a:rPr lang="en-GB" sz="1400" dirty="0" smtClean="0"/>
            <a:t>, </a:t>
          </a:r>
          <a:r>
            <a:rPr lang="en-GB" sz="1400" dirty="0" err="1" smtClean="0"/>
            <a:t>Universita</a:t>
          </a:r>
          <a:endParaRPr lang="en-GB" sz="14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1400" dirty="0" err="1" smtClean="0"/>
            <a:t>Settore</a:t>
          </a:r>
          <a:r>
            <a:rPr lang="en-GB" sz="1400" dirty="0" smtClean="0"/>
            <a:t> </a:t>
          </a:r>
          <a:r>
            <a:rPr lang="en-GB" sz="1400" dirty="0" err="1" smtClean="0"/>
            <a:t>Privato</a:t>
          </a:r>
          <a:endParaRPr lang="en-GB" sz="14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FDE2CD80-F8F6-48FD-B507-247252C75822}" type="presOf" srcId="{3F723860-1848-4BD8-82C9-E37DCEB0A3EB}" destId="{EFF52CB8-F65C-4A43-A414-BD036951EDA3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0DE72182-39D7-4E51-8EF9-630C88C6CA9A}" type="presOf" srcId="{2848BDB4-EDB9-4E8E-8BE3-7FE2D1F0E61D}" destId="{C234379F-10C9-4B0A-9717-6A981E8639AC}" srcOrd="0" destOrd="0" presId="urn:microsoft.com/office/officeart/2005/8/layout/radial6"/>
    <dgm:cxn modelId="{B5219B98-D967-403F-BC2E-5EEA0435A0BA}" type="presOf" srcId="{A415DDB9-5982-4F0A-A501-8B6EDEDD4829}" destId="{4A349FCF-D23F-4290-A85A-6BA0AA568EBB}" srcOrd="0" destOrd="0" presId="urn:microsoft.com/office/officeart/2005/8/layout/radial6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99D70CD5-C4DB-421E-8510-493968A8F6B9}" type="presOf" srcId="{10EC8FB9-36BE-42C2-812D-F69B845FF182}" destId="{601A29FE-7E0D-4AEF-8781-936F979B4663}" srcOrd="0" destOrd="0" presId="urn:microsoft.com/office/officeart/2005/8/layout/radial6"/>
    <dgm:cxn modelId="{7D35F1D8-8D85-4335-8291-D99A962D1171}" type="presOf" srcId="{6C58FE92-CD7E-4D89-81C4-FE3695707960}" destId="{67B59333-0B6A-4A77-BC1C-2114A31F716E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9B8A8DFF-80BB-4780-B060-181711489AE1}" type="presOf" srcId="{D2A79FAC-9A7F-49D9-86C8-32471004FAE2}" destId="{D1B051F6-A564-434D-B5CD-F926A06BC455}" srcOrd="0" destOrd="0" presId="urn:microsoft.com/office/officeart/2005/8/layout/radial6"/>
    <dgm:cxn modelId="{428D3A1F-D277-400E-B241-7D407BA5A4C9}" type="presOf" srcId="{67F1B339-741A-48D3-BCA5-1108092824F9}" destId="{ADC8DC31-B5EE-4653-AF7E-5E9F4CD1736C}" srcOrd="0" destOrd="0" presId="urn:microsoft.com/office/officeart/2005/8/layout/radial6"/>
    <dgm:cxn modelId="{1D3FCF36-FB4E-44E5-A17F-5D88EBA1E98A}" type="presOf" srcId="{D76E267A-A692-4494-A6F8-EB8B3A3901CC}" destId="{7A32E487-4B7F-4E7E-8C51-51D12626CD48}" srcOrd="0" destOrd="0" presId="urn:microsoft.com/office/officeart/2005/8/layout/radial6"/>
    <dgm:cxn modelId="{1E1548FA-692C-4F6B-AD2D-ED2DFCB7FF72}" type="presOf" srcId="{0B7FBB35-4F06-4D54-AF1B-9AFCF2546C43}" destId="{0732E225-71DC-4278-974A-9D92632DF9E9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4117D3C0-D288-4855-BC94-5A68DCE1E938}" type="presOf" srcId="{C3DB6E25-D57C-4E41-92B2-30DBCE053FC8}" destId="{C4ACEDB4-4E8F-485C-BDF0-62178A3FD196}" srcOrd="0" destOrd="0" presId="urn:microsoft.com/office/officeart/2005/8/layout/radial6"/>
    <dgm:cxn modelId="{0E5358A9-87E9-469C-A1A8-67B7EAEE3A57}" type="presOf" srcId="{96E8BB3D-E61E-4837-AAB8-598BEBA8DA2C}" destId="{4459DD5F-2B37-44C2-8677-8263F349D976}" srcOrd="0" destOrd="0" presId="urn:microsoft.com/office/officeart/2005/8/layout/radial6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3DF6CC3F-E505-428D-8E09-8D11624C091A}" type="presOf" srcId="{41B328CB-33E4-40A0-94E5-E126AA43C765}" destId="{13B4F276-EE8A-45D8-9E78-DC419B8ABB61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5B3B6D41-20A4-4881-B7F4-55668A209356}" type="presOf" srcId="{96B84862-D176-4BC1-946F-F9BE34A569CD}" destId="{E81BA36E-6537-4CEA-AC5E-AE06AD81C0FF}" srcOrd="0" destOrd="0" presId="urn:microsoft.com/office/officeart/2005/8/layout/radial6"/>
    <dgm:cxn modelId="{D49F3B53-781B-445E-8429-7CB8CB8AD8D1}" type="presOf" srcId="{CDF244A5-0505-4B54-8955-ED90EB5FFD8A}" destId="{EC7CD308-22DB-437E-B3E2-216AC0CD8E9A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9F36E5D8-D201-4F14-B46B-989DB726AA85}" type="presOf" srcId="{06BD56EC-412C-45BB-AF3C-89D048B989B8}" destId="{CC1F682C-7754-42E0-A210-09A79B93B07F}" srcOrd="0" destOrd="0" presId="urn:microsoft.com/office/officeart/2005/8/layout/radial6"/>
    <dgm:cxn modelId="{9313D667-A054-4419-876F-89CCC82ABF4C}" type="presOf" srcId="{FE70C7E8-D295-4526-9587-B162037EE347}" destId="{EC86A9CB-174C-4A57-B62A-37B9C62254F2}" srcOrd="0" destOrd="0" presId="urn:microsoft.com/office/officeart/2005/8/layout/radial6"/>
    <dgm:cxn modelId="{EBD60729-9CAD-4959-AC8D-BA8E95EB4FC0}" type="presParOf" srcId="{601A29FE-7E0D-4AEF-8781-936F979B4663}" destId="{EC86A9CB-174C-4A57-B62A-37B9C62254F2}" srcOrd="0" destOrd="0" presId="urn:microsoft.com/office/officeart/2005/8/layout/radial6"/>
    <dgm:cxn modelId="{76234C35-24B5-40DA-A301-EA8208B8DEB6}" type="presParOf" srcId="{601A29FE-7E0D-4AEF-8781-936F979B4663}" destId="{ADC8DC31-B5EE-4653-AF7E-5E9F4CD1736C}" srcOrd="1" destOrd="0" presId="urn:microsoft.com/office/officeart/2005/8/layout/radial6"/>
    <dgm:cxn modelId="{6EDF0767-74BD-4DF5-AF3D-6D654C7FB709}" type="presParOf" srcId="{601A29FE-7E0D-4AEF-8781-936F979B4663}" destId="{BDD3A9F8-DACD-48C9-B490-08ED8A5B8F95}" srcOrd="2" destOrd="0" presId="urn:microsoft.com/office/officeart/2005/8/layout/radial6"/>
    <dgm:cxn modelId="{5263EB58-7380-49B8-8EC9-52EEEFB8DD89}" type="presParOf" srcId="{601A29FE-7E0D-4AEF-8781-936F979B4663}" destId="{C234379F-10C9-4B0A-9717-6A981E8639AC}" srcOrd="3" destOrd="0" presId="urn:microsoft.com/office/officeart/2005/8/layout/radial6"/>
    <dgm:cxn modelId="{B697E263-BF18-4F79-9875-1D4961C18AF6}" type="presParOf" srcId="{601A29FE-7E0D-4AEF-8781-936F979B4663}" destId="{EFF52CB8-F65C-4A43-A414-BD036951EDA3}" srcOrd="4" destOrd="0" presId="urn:microsoft.com/office/officeart/2005/8/layout/radial6"/>
    <dgm:cxn modelId="{E4BA6225-41FB-4348-AE4A-59B4F6D65E3D}" type="presParOf" srcId="{601A29FE-7E0D-4AEF-8781-936F979B4663}" destId="{16107FA8-50E6-4C3E-BCC9-E66F8F58F153}" srcOrd="5" destOrd="0" presId="urn:microsoft.com/office/officeart/2005/8/layout/radial6"/>
    <dgm:cxn modelId="{D1C14C97-7226-4E07-8520-16286AD90F97}" type="presParOf" srcId="{601A29FE-7E0D-4AEF-8781-936F979B4663}" destId="{E81BA36E-6537-4CEA-AC5E-AE06AD81C0FF}" srcOrd="6" destOrd="0" presId="urn:microsoft.com/office/officeart/2005/8/layout/radial6"/>
    <dgm:cxn modelId="{0585BD4E-20AD-491C-B48B-0240D5870303}" type="presParOf" srcId="{601A29FE-7E0D-4AEF-8781-936F979B4663}" destId="{EC7CD308-22DB-437E-B3E2-216AC0CD8E9A}" srcOrd="7" destOrd="0" presId="urn:microsoft.com/office/officeart/2005/8/layout/radial6"/>
    <dgm:cxn modelId="{99E8F6CA-0F46-4AF2-A949-D68D088545D2}" type="presParOf" srcId="{601A29FE-7E0D-4AEF-8781-936F979B4663}" destId="{C0E3C45C-01C7-4E92-88F5-0C4164FF6344}" srcOrd="8" destOrd="0" presId="urn:microsoft.com/office/officeart/2005/8/layout/radial6"/>
    <dgm:cxn modelId="{D954E0AC-FE72-4746-949A-E68013FF4FCD}" type="presParOf" srcId="{601A29FE-7E0D-4AEF-8781-936F979B4663}" destId="{0732E225-71DC-4278-974A-9D92632DF9E9}" srcOrd="9" destOrd="0" presId="urn:microsoft.com/office/officeart/2005/8/layout/radial6"/>
    <dgm:cxn modelId="{42C258FC-F944-4BF0-94EE-D35D25E67AF9}" type="presParOf" srcId="{601A29FE-7E0D-4AEF-8781-936F979B4663}" destId="{4A349FCF-D23F-4290-A85A-6BA0AA568EBB}" srcOrd="10" destOrd="0" presId="urn:microsoft.com/office/officeart/2005/8/layout/radial6"/>
    <dgm:cxn modelId="{274A9947-15EC-4651-8307-CBD52BD17DF4}" type="presParOf" srcId="{601A29FE-7E0D-4AEF-8781-936F979B4663}" destId="{A6A234A5-DE56-46AE-8050-5AA096D0D7EB}" srcOrd="11" destOrd="0" presId="urn:microsoft.com/office/officeart/2005/8/layout/radial6"/>
    <dgm:cxn modelId="{1CBD24EB-9827-4D30-8E57-1D0FC1CAC032}" type="presParOf" srcId="{601A29FE-7E0D-4AEF-8781-936F979B4663}" destId="{C4ACEDB4-4E8F-485C-BDF0-62178A3FD196}" srcOrd="12" destOrd="0" presId="urn:microsoft.com/office/officeart/2005/8/layout/radial6"/>
    <dgm:cxn modelId="{A1B3E1A2-BC9C-404E-8927-7D3BE00E4938}" type="presParOf" srcId="{601A29FE-7E0D-4AEF-8781-936F979B4663}" destId="{D1B051F6-A564-434D-B5CD-F926A06BC455}" srcOrd="13" destOrd="0" presId="urn:microsoft.com/office/officeart/2005/8/layout/radial6"/>
    <dgm:cxn modelId="{14632CCF-EE29-49A8-A364-EE5FF19F6EDD}" type="presParOf" srcId="{601A29FE-7E0D-4AEF-8781-936F979B4663}" destId="{1E876395-5A15-4999-A757-7F2F5B731C1D}" srcOrd="14" destOrd="0" presId="urn:microsoft.com/office/officeart/2005/8/layout/radial6"/>
    <dgm:cxn modelId="{DAF0C562-BAC1-455B-8FFA-388E1F8A39D0}" type="presParOf" srcId="{601A29FE-7E0D-4AEF-8781-936F979B4663}" destId="{67B59333-0B6A-4A77-BC1C-2114A31F716E}" srcOrd="15" destOrd="0" presId="urn:microsoft.com/office/officeart/2005/8/layout/radial6"/>
    <dgm:cxn modelId="{67A116BC-AF3A-484F-AB35-A48C315991F3}" type="presParOf" srcId="{601A29FE-7E0D-4AEF-8781-936F979B4663}" destId="{4459DD5F-2B37-44C2-8677-8263F349D976}" srcOrd="16" destOrd="0" presId="urn:microsoft.com/office/officeart/2005/8/layout/radial6"/>
    <dgm:cxn modelId="{1B123703-42C3-4066-81C2-31FBBF69F583}" type="presParOf" srcId="{601A29FE-7E0D-4AEF-8781-936F979B4663}" destId="{964A049E-1976-4B75-BC7B-BA8B38D8BE2C}" srcOrd="17" destOrd="0" presId="urn:microsoft.com/office/officeart/2005/8/layout/radial6"/>
    <dgm:cxn modelId="{ED962525-2D1A-45A9-9AC7-E1821F30A5D9}" type="presParOf" srcId="{601A29FE-7E0D-4AEF-8781-936F979B4663}" destId="{13B4F276-EE8A-45D8-9E78-DC419B8ABB61}" srcOrd="18" destOrd="0" presId="urn:microsoft.com/office/officeart/2005/8/layout/radial6"/>
    <dgm:cxn modelId="{15EECA34-7128-4CA9-BA60-784A4218D923}" type="presParOf" srcId="{601A29FE-7E0D-4AEF-8781-936F979B4663}" destId="{CC1F682C-7754-42E0-A210-09A79B93B07F}" srcOrd="19" destOrd="0" presId="urn:microsoft.com/office/officeart/2005/8/layout/radial6"/>
    <dgm:cxn modelId="{00F2291C-D7DD-4318-BF8F-581F1D9CA188}" type="presParOf" srcId="{601A29FE-7E0D-4AEF-8781-936F979B4663}" destId="{BFEB9C65-E2BA-48C1-AFCD-758279E312D1}" srcOrd="20" destOrd="0" presId="urn:microsoft.com/office/officeart/2005/8/layout/radial6"/>
    <dgm:cxn modelId="{549DBE05-E713-4036-8605-D6491772F48A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27CD9609-A33F-4A4C-8BD4-E70CE1B19D82}" type="presOf" srcId="{A415DDB9-5982-4F0A-A501-8B6EDEDD4829}" destId="{4A349FCF-D23F-4290-A85A-6BA0AA568EBB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0B62974E-65B4-411B-A528-D1A65D385AC1}" type="presOf" srcId="{67F1B339-741A-48D3-BCA5-1108092824F9}" destId="{ADC8DC31-B5EE-4653-AF7E-5E9F4CD1736C}" srcOrd="0" destOrd="0" presId="urn:microsoft.com/office/officeart/2005/8/layout/radial6"/>
    <dgm:cxn modelId="{04AAFD63-571E-4827-B37B-F0A2C6FD7C42}" type="presOf" srcId="{10EC8FB9-36BE-42C2-812D-F69B845FF182}" destId="{601A29FE-7E0D-4AEF-8781-936F979B4663}" srcOrd="0" destOrd="0" presId="urn:microsoft.com/office/officeart/2005/8/layout/radial6"/>
    <dgm:cxn modelId="{3AA0952A-AD30-4BE5-95E3-43B7225F9EF3}" type="presOf" srcId="{06BD56EC-412C-45BB-AF3C-89D048B989B8}" destId="{CC1F682C-7754-42E0-A210-09A79B93B07F}" srcOrd="0" destOrd="0" presId="urn:microsoft.com/office/officeart/2005/8/layout/radial6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E37F685B-EF34-427C-B69E-F01E96B47091}" type="presOf" srcId="{96B84862-D176-4BC1-946F-F9BE34A569CD}" destId="{E81BA36E-6537-4CEA-AC5E-AE06AD81C0FF}" srcOrd="0" destOrd="0" presId="urn:microsoft.com/office/officeart/2005/8/layout/radial6"/>
    <dgm:cxn modelId="{D8E291F0-BF7D-4C7F-AEA2-E51F33918476}" type="presOf" srcId="{6C58FE92-CD7E-4D89-81C4-FE3695707960}" destId="{67B59333-0B6A-4A77-BC1C-2114A31F716E}" srcOrd="0" destOrd="0" presId="urn:microsoft.com/office/officeart/2005/8/layout/radial6"/>
    <dgm:cxn modelId="{C456264E-9D1B-4A8F-92EE-40D87153041B}" type="presOf" srcId="{3F723860-1848-4BD8-82C9-E37DCEB0A3EB}" destId="{EFF52CB8-F65C-4A43-A414-BD036951EDA3}" srcOrd="0" destOrd="0" presId="urn:microsoft.com/office/officeart/2005/8/layout/radial6"/>
    <dgm:cxn modelId="{A91A3317-1A11-40A2-9181-910E9CF292DC}" type="presOf" srcId="{C3DB6E25-D57C-4E41-92B2-30DBCE053FC8}" destId="{C4ACEDB4-4E8F-485C-BDF0-62178A3FD196}" srcOrd="0" destOrd="0" presId="urn:microsoft.com/office/officeart/2005/8/layout/radial6"/>
    <dgm:cxn modelId="{E47F9F14-F9CB-41A6-8B47-932FA66C3D16}" type="presOf" srcId="{CDF244A5-0505-4B54-8955-ED90EB5FFD8A}" destId="{EC7CD308-22DB-437E-B3E2-216AC0CD8E9A}" srcOrd="0" destOrd="0" presId="urn:microsoft.com/office/officeart/2005/8/layout/radial6"/>
    <dgm:cxn modelId="{E527FF74-77DF-4D54-B81D-A4499437D0D0}" type="presOf" srcId="{D2A79FAC-9A7F-49D9-86C8-32471004FAE2}" destId="{D1B051F6-A564-434D-B5CD-F926A06BC455}" srcOrd="0" destOrd="0" presId="urn:microsoft.com/office/officeart/2005/8/layout/radial6"/>
    <dgm:cxn modelId="{B85CE61A-1BD9-4D3B-9631-33C162B19A58}" type="presOf" srcId="{96E8BB3D-E61E-4837-AAB8-598BEBA8DA2C}" destId="{4459DD5F-2B37-44C2-8677-8263F349D976}" srcOrd="0" destOrd="0" presId="urn:microsoft.com/office/officeart/2005/8/layout/radial6"/>
    <dgm:cxn modelId="{44FDCF7E-AB5F-4B09-8393-3D38168D0D4A}" type="presOf" srcId="{2848BDB4-EDB9-4E8E-8BE3-7FE2D1F0E61D}" destId="{C234379F-10C9-4B0A-9717-6A981E8639AC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27D6DC31-16E2-4ABA-A6C0-7B25D1C02152}" type="presOf" srcId="{0B7FBB35-4F06-4D54-AF1B-9AFCF2546C43}" destId="{0732E225-71DC-4278-974A-9D92632DF9E9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982F35F0-69F3-4C80-88FF-A82919EBE5C0}" type="presOf" srcId="{D76E267A-A692-4494-A6F8-EB8B3A3901CC}" destId="{7A32E487-4B7F-4E7E-8C51-51D12626CD48}" srcOrd="0" destOrd="0" presId="urn:microsoft.com/office/officeart/2005/8/layout/radial6"/>
    <dgm:cxn modelId="{33E61583-98F3-4DFF-AC09-3FB5FD2AC73B}" type="presOf" srcId="{41B328CB-33E4-40A0-94E5-E126AA43C765}" destId="{13B4F276-EE8A-45D8-9E78-DC419B8ABB61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B3FAADCE-04D2-423C-8DDF-78C1F6E10E57}" type="presOf" srcId="{FE70C7E8-D295-4526-9587-B162037EE347}" destId="{EC86A9CB-174C-4A57-B62A-37B9C62254F2}" srcOrd="0" destOrd="0" presId="urn:microsoft.com/office/officeart/2005/8/layout/radial6"/>
    <dgm:cxn modelId="{7F28C1E9-D105-46E7-9E0D-9BF73023CC0B}" type="presParOf" srcId="{601A29FE-7E0D-4AEF-8781-936F979B4663}" destId="{EC86A9CB-174C-4A57-B62A-37B9C62254F2}" srcOrd="0" destOrd="0" presId="urn:microsoft.com/office/officeart/2005/8/layout/radial6"/>
    <dgm:cxn modelId="{4E048273-DD90-42C5-A740-14CCCF4A9500}" type="presParOf" srcId="{601A29FE-7E0D-4AEF-8781-936F979B4663}" destId="{ADC8DC31-B5EE-4653-AF7E-5E9F4CD1736C}" srcOrd="1" destOrd="0" presId="urn:microsoft.com/office/officeart/2005/8/layout/radial6"/>
    <dgm:cxn modelId="{304701A2-3EC7-4F63-A49C-3C057AE20217}" type="presParOf" srcId="{601A29FE-7E0D-4AEF-8781-936F979B4663}" destId="{BDD3A9F8-DACD-48C9-B490-08ED8A5B8F95}" srcOrd="2" destOrd="0" presId="urn:microsoft.com/office/officeart/2005/8/layout/radial6"/>
    <dgm:cxn modelId="{ED2ED8AF-A726-4F0E-996F-6F9517C4390A}" type="presParOf" srcId="{601A29FE-7E0D-4AEF-8781-936F979B4663}" destId="{C234379F-10C9-4B0A-9717-6A981E8639AC}" srcOrd="3" destOrd="0" presId="urn:microsoft.com/office/officeart/2005/8/layout/radial6"/>
    <dgm:cxn modelId="{0B39BC5B-15EC-4358-98CB-EC0F1893DEF1}" type="presParOf" srcId="{601A29FE-7E0D-4AEF-8781-936F979B4663}" destId="{EFF52CB8-F65C-4A43-A414-BD036951EDA3}" srcOrd="4" destOrd="0" presId="urn:microsoft.com/office/officeart/2005/8/layout/radial6"/>
    <dgm:cxn modelId="{8D19D21E-A97A-4BC2-9213-835F59A2E61E}" type="presParOf" srcId="{601A29FE-7E0D-4AEF-8781-936F979B4663}" destId="{16107FA8-50E6-4C3E-BCC9-E66F8F58F153}" srcOrd="5" destOrd="0" presId="urn:microsoft.com/office/officeart/2005/8/layout/radial6"/>
    <dgm:cxn modelId="{D471D99D-80B7-4C2D-AA9A-C9EADFF95870}" type="presParOf" srcId="{601A29FE-7E0D-4AEF-8781-936F979B4663}" destId="{E81BA36E-6537-4CEA-AC5E-AE06AD81C0FF}" srcOrd="6" destOrd="0" presId="urn:microsoft.com/office/officeart/2005/8/layout/radial6"/>
    <dgm:cxn modelId="{5C319DE6-F4DA-4AA1-A40E-B4CC39A61E1F}" type="presParOf" srcId="{601A29FE-7E0D-4AEF-8781-936F979B4663}" destId="{EC7CD308-22DB-437E-B3E2-216AC0CD8E9A}" srcOrd="7" destOrd="0" presId="urn:microsoft.com/office/officeart/2005/8/layout/radial6"/>
    <dgm:cxn modelId="{BA50E9AA-0BB2-4FDE-B7A2-44B72D6B36AE}" type="presParOf" srcId="{601A29FE-7E0D-4AEF-8781-936F979B4663}" destId="{C0E3C45C-01C7-4E92-88F5-0C4164FF6344}" srcOrd="8" destOrd="0" presId="urn:microsoft.com/office/officeart/2005/8/layout/radial6"/>
    <dgm:cxn modelId="{39A88D38-1A7A-418C-A8CA-7E289A00F537}" type="presParOf" srcId="{601A29FE-7E0D-4AEF-8781-936F979B4663}" destId="{0732E225-71DC-4278-974A-9D92632DF9E9}" srcOrd="9" destOrd="0" presId="urn:microsoft.com/office/officeart/2005/8/layout/radial6"/>
    <dgm:cxn modelId="{400DAABD-A923-4637-B61B-926363D0CF30}" type="presParOf" srcId="{601A29FE-7E0D-4AEF-8781-936F979B4663}" destId="{4A349FCF-D23F-4290-A85A-6BA0AA568EBB}" srcOrd="10" destOrd="0" presId="urn:microsoft.com/office/officeart/2005/8/layout/radial6"/>
    <dgm:cxn modelId="{E4296B34-35C1-4F49-BEFC-B02DADE0154C}" type="presParOf" srcId="{601A29FE-7E0D-4AEF-8781-936F979B4663}" destId="{A6A234A5-DE56-46AE-8050-5AA096D0D7EB}" srcOrd="11" destOrd="0" presId="urn:microsoft.com/office/officeart/2005/8/layout/radial6"/>
    <dgm:cxn modelId="{69C06419-E29A-4007-9BEB-6AF4FA49568C}" type="presParOf" srcId="{601A29FE-7E0D-4AEF-8781-936F979B4663}" destId="{C4ACEDB4-4E8F-485C-BDF0-62178A3FD196}" srcOrd="12" destOrd="0" presId="urn:microsoft.com/office/officeart/2005/8/layout/radial6"/>
    <dgm:cxn modelId="{5CD5FD96-63AC-4079-BA96-60289F04B01D}" type="presParOf" srcId="{601A29FE-7E0D-4AEF-8781-936F979B4663}" destId="{D1B051F6-A564-434D-B5CD-F926A06BC455}" srcOrd="13" destOrd="0" presId="urn:microsoft.com/office/officeart/2005/8/layout/radial6"/>
    <dgm:cxn modelId="{001A5DC8-3668-4007-8FA6-8F0E0FB326D2}" type="presParOf" srcId="{601A29FE-7E0D-4AEF-8781-936F979B4663}" destId="{1E876395-5A15-4999-A757-7F2F5B731C1D}" srcOrd="14" destOrd="0" presId="urn:microsoft.com/office/officeart/2005/8/layout/radial6"/>
    <dgm:cxn modelId="{6F757943-8289-4B5D-A3AA-60D5D4060CFD}" type="presParOf" srcId="{601A29FE-7E0D-4AEF-8781-936F979B4663}" destId="{67B59333-0B6A-4A77-BC1C-2114A31F716E}" srcOrd="15" destOrd="0" presId="urn:microsoft.com/office/officeart/2005/8/layout/radial6"/>
    <dgm:cxn modelId="{0B31C0C7-6411-4A74-9167-3E84E058677E}" type="presParOf" srcId="{601A29FE-7E0D-4AEF-8781-936F979B4663}" destId="{4459DD5F-2B37-44C2-8677-8263F349D976}" srcOrd="16" destOrd="0" presId="urn:microsoft.com/office/officeart/2005/8/layout/radial6"/>
    <dgm:cxn modelId="{0FC0B798-A253-4AEC-9E6A-F243B66DB409}" type="presParOf" srcId="{601A29FE-7E0D-4AEF-8781-936F979B4663}" destId="{964A049E-1976-4B75-BC7B-BA8B38D8BE2C}" srcOrd="17" destOrd="0" presId="urn:microsoft.com/office/officeart/2005/8/layout/radial6"/>
    <dgm:cxn modelId="{887712DC-9E31-43D6-8DEB-959DC5B034D4}" type="presParOf" srcId="{601A29FE-7E0D-4AEF-8781-936F979B4663}" destId="{13B4F276-EE8A-45D8-9E78-DC419B8ABB61}" srcOrd="18" destOrd="0" presId="urn:microsoft.com/office/officeart/2005/8/layout/radial6"/>
    <dgm:cxn modelId="{A77377E2-509E-41A0-A20E-37C4B11F4D6E}" type="presParOf" srcId="{601A29FE-7E0D-4AEF-8781-936F979B4663}" destId="{CC1F682C-7754-42E0-A210-09A79B93B07F}" srcOrd="19" destOrd="0" presId="urn:microsoft.com/office/officeart/2005/8/layout/radial6"/>
    <dgm:cxn modelId="{87428455-01B9-4FD1-9E2F-BC197057AA64}" type="presParOf" srcId="{601A29FE-7E0D-4AEF-8781-936F979B4663}" destId="{BFEB9C65-E2BA-48C1-AFCD-758279E312D1}" srcOrd="20" destOrd="0" presId="urn:microsoft.com/office/officeart/2005/8/layout/radial6"/>
    <dgm:cxn modelId="{B6A62EA3-DDD0-4D62-93B8-4443526A7F35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C8FB9-36BE-42C2-812D-F69B845FF1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0C7E8-D295-4526-9587-B162037EE347}">
      <dgm:prSet phldrT="[Text]"/>
      <dgm:spPr>
        <a:solidFill>
          <a:srgbClr val="C00000"/>
        </a:solidFill>
      </dgm:spPr>
      <dgm:t>
        <a:bodyPr/>
        <a:lstStyle/>
        <a:p>
          <a:r>
            <a:rPr lang="en-GB" b="1" smtClean="0">
              <a:solidFill>
                <a:srgbClr val="FFC000"/>
              </a:solidFill>
            </a:rPr>
            <a:t>?</a:t>
          </a:r>
          <a:endParaRPr lang="en-GB" b="1" dirty="0">
            <a:solidFill>
              <a:srgbClr val="FFC000"/>
            </a:solidFill>
          </a:endParaRPr>
        </a:p>
      </dgm:t>
    </dgm:pt>
    <dgm:pt modelId="{158C4C9F-3DDA-40F6-9C2F-45840A4B992A}" type="parTrans" cxnId="{A3D8BD97-CE80-4315-8B29-BC7961EA775D}">
      <dgm:prSet/>
      <dgm:spPr/>
      <dgm:t>
        <a:bodyPr/>
        <a:lstStyle/>
        <a:p>
          <a:endParaRPr lang="en-GB"/>
        </a:p>
      </dgm:t>
    </dgm:pt>
    <dgm:pt modelId="{FEB6B35C-D335-4970-A89E-F0A15F0E7527}" type="sibTrans" cxnId="{A3D8BD97-CE80-4315-8B29-BC7961EA775D}">
      <dgm:prSet/>
      <dgm:spPr/>
      <dgm:t>
        <a:bodyPr/>
        <a:lstStyle/>
        <a:p>
          <a:endParaRPr lang="en-GB"/>
        </a:p>
      </dgm:t>
    </dgm:pt>
    <dgm:pt modelId="{67F1B339-741A-48D3-BCA5-1108092824F9}">
      <dgm:prSet phldrT="[Text]" custT="1"/>
      <dgm:spPr/>
      <dgm:t>
        <a:bodyPr/>
        <a:lstStyle/>
        <a:p>
          <a:r>
            <a:rPr lang="en-GB" sz="800" dirty="0" err="1" smtClean="0"/>
            <a:t>Autorita</a:t>
          </a:r>
          <a:endParaRPr lang="en-GB" sz="800" dirty="0"/>
        </a:p>
      </dgm:t>
    </dgm:pt>
    <dgm:pt modelId="{B0E46EFA-ACAC-4F1A-8131-79117227B913}" type="parTrans" cxnId="{57D29826-5BB7-49DB-BA16-16850CC323A8}">
      <dgm:prSet/>
      <dgm:spPr/>
      <dgm:t>
        <a:bodyPr/>
        <a:lstStyle/>
        <a:p>
          <a:endParaRPr lang="en-GB"/>
        </a:p>
      </dgm:t>
    </dgm:pt>
    <dgm:pt modelId="{2848BDB4-EDB9-4E8E-8BE3-7FE2D1F0E61D}" type="sibTrans" cxnId="{57D29826-5BB7-49DB-BA16-16850CC323A8}">
      <dgm:prSet/>
      <dgm:spPr/>
      <dgm:t>
        <a:bodyPr/>
        <a:lstStyle/>
        <a:p>
          <a:endParaRPr lang="en-GB"/>
        </a:p>
      </dgm:t>
    </dgm:pt>
    <dgm:pt modelId="{3F723860-1848-4BD8-82C9-E37DCEB0A3EB}">
      <dgm:prSet phldrT="[Text]" custT="1"/>
      <dgm:spPr/>
      <dgm:t>
        <a:bodyPr/>
        <a:lstStyle/>
        <a:p>
          <a:r>
            <a:rPr lang="en-GB" sz="800" dirty="0" err="1" smtClean="0"/>
            <a:t>Organizazzioni</a:t>
          </a:r>
          <a:r>
            <a:rPr lang="en-GB" sz="800" dirty="0" smtClean="0"/>
            <a:t>, </a:t>
          </a:r>
          <a:r>
            <a:rPr lang="en-GB" sz="800" dirty="0" err="1" smtClean="0"/>
            <a:t>Associazioni</a:t>
          </a:r>
          <a:r>
            <a:rPr lang="en-GB" sz="800" dirty="0" smtClean="0"/>
            <a:t> </a:t>
          </a:r>
          <a:r>
            <a:rPr lang="en-GB" sz="800" dirty="0" err="1" smtClean="0"/>
            <a:t>Professionali</a:t>
          </a:r>
          <a:endParaRPr lang="en-GB" sz="800" dirty="0" smtClean="0"/>
        </a:p>
      </dgm:t>
    </dgm:pt>
    <dgm:pt modelId="{A1B1FE03-605C-43F9-A488-18A551A2B59D}" type="parTrans" cxnId="{1FBD112A-22D4-412C-B775-406B3FABCE75}">
      <dgm:prSet/>
      <dgm:spPr/>
      <dgm:t>
        <a:bodyPr/>
        <a:lstStyle/>
        <a:p>
          <a:endParaRPr lang="en-GB"/>
        </a:p>
      </dgm:t>
    </dgm:pt>
    <dgm:pt modelId="{96B84862-D176-4BC1-946F-F9BE34A569CD}" type="sibTrans" cxnId="{1FBD112A-22D4-412C-B775-406B3FABCE75}">
      <dgm:prSet/>
      <dgm:spPr/>
      <dgm:t>
        <a:bodyPr/>
        <a:lstStyle/>
        <a:p>
          <a:endParaRPr lang="en-GB"/>
        </a:p>
      </dgm:t>
    </dgm:pt>
    <dgm:pt modelId="{D2A79FAC-9A7F-49D9-86C8-32471004FAE2}">
      <dgm:prSet phldrT="[Text]" custT="1"/>
      <dgm:spPr/>
      <dgm:t>
        <a:bodyPr/>
        <a:lstStyle/>
        <a:p>
          <a:r>
            <a:rPr lang="en-GB" sz="800" dirty="0" err="1" smtClean="0"/>
            <a:t>Espert</a:t>
          </a:r>
          <a:r>
            <a:rPr lang="en-GB" sz="1800" dirty="0" err="1" smtClean="0"/>
            <a:t>i</a:t>
          </a:r>
          <a:endParaRPr lang="en-GB" sz="1800" dirty="0"/>
        </a:p>
      </dgm:t>
    </dgm:pt>
    <dgm:pt modelId="{41C52E5F-26B7-4612-9B42-BED35B6E6D2F}" type="parTrans" cxnId="{6A246F04-432F-4B78-BD80-9EB35B5D15F5}">
      <dgm:prSet/>
      <dgm:spPr/>
      <dgm:t>
        <a:bodyPr/>
        <a:lstStyle/>
        <a:p>
          <a:endParaRPr lang="en-GB"/>
        </a:p>
      </dgm:t>
    </dgm:pt>
    <dgm:pt modelId="{6C58FE92-CD7E-4D89-81C4-FE3695707960}" type="sibTrans" cxnId="{6A246F04-432F-4B78-BD80-9EB35B5D15F5}">
      <dgm:prSet/>
      <dgm:spPr/>
      <dgm:t>
        <a:bodyPr/>
        <a:lstStyle/>
        <a:p>
          <a:endParaRPr lang="en-GB"/>
        </a:p>
      </dgm:t>
    </dgm:pt>
    <dgm:pt modelId="{06BD56EC-412C-45BB-AF3C-89D048B989B8}">
      <dgm:prSet phldrT="[Text]" custT="1"/>
      <dgm:spPr/>
      <dgm:t>
        <a:bodyPr/>
        <a:lstStyle/>
        <a:p>
          <a:r>
            <a:rPr lang="en-GB" sz="800" dirty="0" err="1" smtClean="0"/>
            <a:t>Professionisti</a:t>
          </a:r>
          <a:r>
            <a:rPr lang="en-GB" sz="800" dirty="0" smtClean="0"/>
            <a:t> e </a:t>
          </a:r>
          <a:r>
            <a:rPr lang="en-GB" sz="800" dirty="0" err="1" smtClean="0"/>
            <a:t>strutture</a:t>
          </a:r>
          <a:r>
            <a:rPr lang="en-GB" sz="800" dirty="0" smtClean="0"/>
            <a:t> di </a:t>
          </a:r>
          <a:r>
            <a:rPr lang="en-GB" sz="800" dirty="0" err="1" smtClean="0"/>
            <a:t>Sanita</a:t>
          </a:r>
          <a:endParaRPr lang="en-GB" sz="800" dirty="0"/>
        </a:p>
      </dgm:t>
    </dgm:pt>
    <dgm:pt modelId="{16CD4836-8886-4A32-9362-4F6B67C55402}" type="parTrans" cxnId="{7C58DBDA-3EC9-4EEC-AB19-B84F22F18846}">
      <dgm:prSet/>
      <dgm:spPr/>
      <dgm:t>
        <a:bodyPr/>
        <a:lstStyle/>
        <a:p>
          <a:endParaRPr lang="en-GB"/>
        </a:p>
      </dgm:t>
    </dgm:pt>
    <dgm:pt modelId="{D76E267A-A692-4494-A6F8-EB8B3A3901CC}" type="sibTrans" cxnId="{7C58DBDA-3EC9-4EEC-AB19-B84F22F18846}">
      <dgm:prSet/>
      <dgm:spPr/>
      <dgm:t>
        <a:bodyPr/>
        <a:lstStyle/>
        <a:p>
          <a:endParaRPr lang="en-GB"/>
        </a:p>
      </dgm:t>
    </dgm:pt>
    <dgm:pt modelId="{CDF244A5-0505-4B54-8955-ED90EB5FFD8A}">
      <dgm:prSet phldrT="[Text]" custT="1"/>
      <dgm:spPr/>
      <dgm:t>
        <a:bodyPr/>
        <a:lstStyle/>
        <a:p>
          <a:r>
            <a:rPr lang="en-GB" sz="800" dirty="0" err="1" smtClean="0"/>
            <a:t>Fondazioni</a:t>
          </a:r>
          <a:r>
            <a:rPr lang="en-GB" sz="800" dirty="0" smtClean="0"/>
            <a:t>, </a:t>
          </a:r>
          <a:r>
            <a:rPr lang="en-GB" sz="800" dirty="0" err="1" smtClean="0"/>
            <a:t>Iniziative</a:t>
          </a:r>
          <a:r>
            <a:rPr lang="en-GB" sz="800" dirty="0" smtClean="0"/>
            <a:t> </a:t>
          </a:r>
          <a:r>
            <a:rPr lang="en-GB" sz="800" strike="sngStrike" dirty="0" err="1" smtClean="0"/>
            <a:t>Umanitarie</a:t>
          </a:r>
          <a:endParaRPr lang="en-GB" sz="800" strike="sngStrike" dirty="0"/>
        </a:p>
      </dgm:t>
    </dgm:pt>
    <dgm:pt modelId="{CAC18ADB-56BB-44C7-B43A-EB786A14EA45}" type="parTrans" cxnId="{2C8B8C02-CD49-41AE-B728-1CB6CCC82ECF}">
      <dgm:prSet/>
      <dgm:spPr/>
      <dgm:t>
        <a:bodyPr/>
        <a:lstStyle/>
        <a:p>
          <a:endParaRPr lang="en-GB"/>
        </a:p>
      </dgm:t>
    </dgm:pt>
    <dgm:pt modelId="{0B7FBB35-4F06-4D54-AF1B-9AFCF2546C43}" type="sibTrans" cxnId="{2C8B8C02-CD49-41AE-B728-1CB6CCC82ECF}">
      <dgm:prSet/>
      <dgm:spPr/>
      <dgm:t>
        <a:bodyPr/>
        <a:lstStyle/>
        <a:p>
          <a:endParaRPr lang="en-GB"/>
        </a:p>
      </dgm:t>
    </dgm:pt>
    <dgm:pt modelId="{A415DDB9-5982-4F0A-A501-8B6EDEDD4829}">
      <dgm:prSet phldrT="[Text]" custT="1"/>
      <dgm:spPr/>
      <dgm:t>
        <a:bodyPr/>
        <a:lstStyle/>
        <a:p>
          <a:r>
            <a:rPr lang="en-GB" sz="800" dirty="0" err="1" smtClean="0"/>
            <a:t>Instituti</a:t>
          </a:r>
          <a:r>
            <a:rPr lang="en-GB" sz="800" dirty="0" smtClean="0"/>
            <a:t> </a:t>
          </a:r>
          <a:r>
            <a:rPr lang="en-GB" sz="800" dirty="0" err="1" smtClean="0"/>
            <a:t>Scientifici</a:t>
          </a:r>
          <a:r>
            <a:rPr lang="en-GB" sz="800" dirty="0" smtClean="0"/>
            <a:t>, </a:t>
          </a:r>
          <a:r>
            <a:rPr lang="en-GB" sz="800" dirty="0" err="1" smtClean="0"/>
            <a:t>Universita</a:t>
          </a:r>
          <a:endParaRPr lang="en-GB" sz="800" dirty="0"/>
        </a:p>
      </dgm:t>
    </dgm:pt>
    <dgm:pt modelId="{4B10C1A2-C451-47ED-9AD0-7D45F525E54E}" type="parTrans" cxnId="{BF5261E2-9853-42A4-858D-404859442EC7}">
      <dgm:prSet/>
      <dgm:spPr/>
      <dgm:t>
        <a:bodyPr/>
        <a:lstStyle/>
        <a:p>
          <a:endParaRPr lang="en-GB"/>
        </a:p>
      </dgm:t>
    </dgm:pt>
    <dgm:pt modelId="{C3DB6E25-D57C-4E41-92B2-30DBCE053FC8}" type="sibTrans" cxnId="{BF5261E2-9853-42A4-858D-404859442EC7}">
      <dgm:prSet/>
      <dgm:spPr/>
      <dgm:t>
        <a:bodyPr/>
        <a:lstStyle/>
        <a:p>
          <a:endParaRPr lang="en-GB"/>
        </a:p>
      </dgm:t>
    </dgm:pt>
    <dgm:pt modelId="{96E8BB3D-E61E-4837-AAB8-598BEBA8DA2C}">
      <dgm:prSet phldrT="[Text]" custT="1"/>
      <dgm:spPr/>
      <dgm:t>
        <a:bodyPr/>
        <a:lstStyle/>
        <a:p>
          <a:r>
            <a:rPr lang="en-GB" sz="800" dirty="0" err="1" smtClean="0"/>
            <a:t>Settore</a:t>
          </a:r>
          <a:r>
            <a:rPr lang="en-GB" sz="800" dirty="0" smtClean="0"/>
            <a:t> </a:t>
          </a:r>
          <a:r>
            <a:rPr lang="en-GB" sz="800" dirty="0" err="1" smtClean="0"/>
            <a:t>Privato</a:t>
          </a:r>
          <a:endParaRPr lang="en-GB" sz="800" dirty="0"/>
        </a:p>
      </dgm:t>
    </dgm:pt>
    <dgm:pt modelId="{832FA340-977A-4000-9FEE-517508F162A6}" type="parTrans" cxnId="{FA838283-9EBA-4102-8C02-70EE69CD2757}">
      <dgm:prSet/>
      <dgm:spPr/>
      <dgm:t>
        <a:bodyPr/>
        <a:lstStyle/>
        <a:p>
          <a:endParaRPr lang="en-GB"/>
        </a:p>
      </dgm:t>
    </dgm:pt>
    <dgm:pt modelId="{41B328CB-33E4-40A0-94E5-E126AA43C765}" type="sibTrans" cxnId="{FA838283-9EBA-4102-8C02-70EE69CD2757}">
      <dgm:prSet/>
      <dgm:spPr/>
      <dgm:t>
        <a:bodyPr/>
        <a:lstStyle/>
        <a:p>
          <a:endParaRPr lang="en-GB"/>
        </a:p>
      </dgm:t>
    </dgm:pt>
    <dgm:pt modelId="{601A29FE-7E0D-4AEF-8781-936F979B4663}" type="pres">
      <dgm:prSet presAssocID="{10EC8FB9-36BE-42C2-812D-F69B845FF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86A9CB-174C-4A57-B62A-37B9C62254F2}" type="pres">
      <dgm:prSet presAssocID="{FE70C7E8-D295-4526-9587-B162037EE347}" presName="centerShape" presStyleLbl="node0" presStyleIdx="0" presStyleCnt="1" custLinFactNeighborX="-5662" custLinFactNeighborY="374"/>
      <dgm:spPr/>
      <dgm:t>
        <a:bodyPr/>
        <a:lstStyle/>
        <a:p>
          <a:endParaRPr lang="en-GB"/>
        </a:p>
      </dgm:t>
    </dgm:pt>
    <dgm:pt modelId="{ADC8DC31-B5EE-4653-AF7E-5E9F4CD1736C}" type="pres">
      <dgm:prSet presAssocID="{67F1B339-741A-48D3-BCA5-1108092824F9}" presName="node" presStyleLbl="node1" presStyleIdx="0" presStyleCnt="7" custScaleX="180865" custRadScaleRad="108579" custRadScaleInc="1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3A9F8-DACD-48C9-B490-08ED8A5B8F95}" type="pres">
      <dgm:prSet presAssocID="{67F1B339-741A-48D3-BCA5-1108092824F9}" presName="dummy" presStyleCnt="0"/>
      <dgm:spPr/>
    </dgm:pt>
    <dgm:pt modelId="{C234379F-10C9-4B0A-9717-6A981E8639AC}" type="pres">
      <dgm:prSet presAssocID="{2848BDB4-EDB9-4E8E-8BE3-7FE2D1F0E61D}" presName="sibTrans" presStyleLbl="sibTrans2D1" presStyleIdx="0" presStyleCnt="7" custScaleX="116508" custScaleY="103798" custLinFactNeighborX="2228" custLinFactNeighborY="-5077"/>
      <dgm:spPr/>
      <dgm:t>
        <a:bodyPr/>
        <a:lstStyle/>
        <a:p>
          <a:endParaRPr lang="en-GB"/>
        </a:p>
      </dgm:t>
    </dgm:pt>
    <dgm:pt modelId="{EFF52CB8-F65C-4A43-A414-BD036951EDA3}" type="pres">
      <dgm:prSet presAssocID="{3F723860-1848-4BD8-82C9-E37DCEB0A3EB}" presName="node" presStyleLbl="node1" presStyleIdx="1" presStyleCnt="7" custScaleX="215576" custScaleY="1226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7FA8-50E6-4C3E-BCC9-E66F8F58F153}" type="pres">
      <dgm:prSet presAssocID="{3F723860-1848-4BD8-82C9-E37DCEB0A3EB}" presName="dummy" presStyleCnt="0"/>
      <dgm:spPr/>
    </dgm:pt>
    <dgm:pt modelId="{E81BA36E-6537-4CEA-AC5E-AE06AD81C0FF}" type="pres">
      <dgm:prSet presAssocID="{96B84862-D176-4BC1-946F-F9BE34A569CD}" presName="sibTrans" presStyleLbl="sibTrans2D1" presStyleIdx="1" presStyleCnt="7" custScaleX="127246"/>
      <dgm:spPr/>
      <dgm:t>
        <a:bodyPr/>
        <a:lstStyle/>
        <a:p>
          <a:endParaRPr lang="en-GB"/>
        </a:p>
      </dgm:t>
    </dgm:pt>
    <dgm:pt modelId="{EC7CD308-22DB-437E-B3E2-216AC0CD8E9A}" type="pres">
      <dgm:prSet presAssocID="{CDF244A5-0505-4B54-8955-ED90EB5FFD8A}" presName="node" presStyleLbl="node1" presStyleIdx="2" presStyleCnt="7" custScaleX="194276" custScaleY="122610" custRadScaleRad="101615" custRadScaleInc="-8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3C45C-01C7-4E92-88F5-0C4164FF6344}" type="pres">
      <dgm:prSet presAssocID="{CDF244A5-0505-4B54-8955-ED90EB5FFD8A}" presName="dummy" presStyleCnt="0"/>
      <dgm:spPr/>
    </dgm:pt>
    <dgm:pt modelId="{0732E225-71DC-4278-974A-9D92632DF9E9}" type="pres">
      <dgm:prSet presAssocID="{0B7FBB35-4F06-4D54-AF1B-9AFCF2546C43}" presName="sibTrans" presStyleLbl="sibTrans2D1" presStyleIdx="2" presStyleCnt="7" custScaleX="115851" custScaleY="113952"/>
      <dgm:spPr/>
      <dgm:t>
        <a:bodyPr/>
        <a:lstStyle/>
        <a:p>
          <a:endParaRPr lang="en-GB"/>
        </a:p>
      </dgm:t>
    </dgm:pt>
    <dgm:pt modelId="{4A349FCF-D23F-4290-A85A-6BA0AA568EBB}" type="pres">
      <dgm:prSet presAssocID="{A415DDB9-5982-4F0A-A501-8B6EDEDD4829}" presName="node" presStyleLbl="node1" presStyleIdx="3" presStyleCnt="7" custScaleX="20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234A5-DE56-46AE-8050-5AA096D0D7EB}" type="pres">
      <dgm:prSet presAssocID="{A415DDB9-5982-4F0A-A501-8B6EDEDD4829}" presName="dummy" presStyleCnt="0"/>
      <dgm:spPr/>
    </dgm:pt>
    <dgm:pt modelId="{C4ACEDB4-4E8F-485C-BDF0-62178A3FD196}" type="pres">
      <dgm:prSet presAssocID="{C3DB6E25-D57C-4E41-92B2-30DBCE053FC8}" presName="sibTrans" presStyleLbl="sibTrans2D1" presStyleIdx="3" presStyleCnt="7" custScaleX="123448" custScaleY="113952"/>
      <dgm:spPr/>
      <dgm:t>
        <a:bodyPr/>
        <a:lstStyle/>
        <a:p>
          <a:endParaRPr lang="en-GB"/>
        </a:p>
      </dgm:t>
    </dgm:pt>
    <dgm:pt modelId="{D1B051F6-A564-434D-B5CD-F926A06BC455}" type="pres">
      <dgm:prSet presAssocID="{D2A79FAC-9A7F-49D9-86C8-32471004FAE2}" presName="node" presStyleLbl="node1" presStyleIdx="4" presStyleCnt="7" custScaleX="182453" custScaleY="117777" custRadScaleRad="123894" custRadScaleInc="27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76395-5A15-4999-A757-7F2F5B731C1D}" type="pres">
      <dgm:prSet presAssocID="{D2A79FAC-9A7F-49D9-86C8-32471004FAE2}" presName="dummy" presStyleCnt="0"/>
      <dgm:spPr/>
    </dgm:pt>
    <dgm:pt modelId="{67B59333-0B6A-4A77-BC1C-2114A31F716E}" type="pres">
      <dgm:prSet presAssocID="{6C58FE92-CD7E-4D89-81C4-FE3695707960}" presName="sibTrans" presStyleLbl="sibTrans2D1" presStyleIdx="4" presStyleCnt="7" custScaleX="120982"/>
      <dgm:spPr/>
      <dgm:t>
        <a:bodyPr/>
        <a:lstStyle/>
        <a:p>
          <a:endParaRPr lang="en-GB"/>
        </a:p>
      </dgm:t>
    </dgm:pt>
    <dgm:pt modelId="{4459DD5F-2B37-44C2-8677-8263F349D976}" type="pres">
      <dgm:prSet presAssocID="{96E8BB3D-E61E-4837-AAB8-598BEBA8DA2C}" presName="node" presStyleLbl="node1" presStyleIdx="5" presStyleCnt="7" custScaleX="162846" custRadScaleRad="119585" custRadScaleInc="27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A049E-1976-4B75-BC7B-BA8B38D8BE2C}" type="pres">
      <dgm:prSet presAssocID="{96E8BB3D-E61E-4837-AAB8-598BEBA8DA2C}" presName="dummy" presStyleCnt="0"/>
      <dgm:spPr/>
    </dgm:pt>
    <dgm:pt modelId="{13B4F276-EE8A-45D8-9E78-DC419B8ABB61}" type="pres">
      <dgm:prSet presAssocID="{41B328CB-33E4-40A0-94E5-E126AA43C765}" presName="sibTrans" presStyleLbl="sibTrans2D1" presStyleIdx="5" presStyleCnt="7" custLinFactNeighborX="-11741" custLinFactNeighborY="-1111"/>
      <dgm:spPr/>
      <dgm:t>
        <a:bodyPr/>
        <a:lstStyle/>
        <a:p>
          <a:endParaRPr lang="en-GB"/>
        </a:p>
      </dgm:t>
    </dgm:pt>
    <dgm:pt modelId="{CC1F682C-7754-42E0-A210-09A79B93B07F}" type="pres">
      <dgm:prSet presAssocID="{06BD56EC-412C-45BB-AF3C-89D048B989B8}" presName="node" presStyleLbl="node1" presStyleIdx="6" presStyleCnt="7" custScaleX="204859" custRadScaleRad="115159" custRadScaleInc="-1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B9C65-E2BA-48C1-AFCD-758279E312D1}" type="pres">
      <dgm:prSet presAssocID="{06BD56EC-412C-45BB-AF3C-89D048B989B8}" presName="dummy" presStyleCnt="0"/>
      <dgm:spPr/>
    </dgm:pt>
    <dgm:pt modelId="{7A32E487-4B7F-4E7E-8C51-51D12626CD48}" type="pres">
      <dgm:prSet presAssocID="{D76E267A-A692-4494-A6F8-EB8B3A3901CC}" presName="sibTrans" presStyleLbl="sibTrans2D1" presStyleIdx="6" presStyleCnt="7" custScaleX="112053" custScaleY="117750"/>
      <dgm:spPr/>
      <dgm:t>
        <a:bodyPr/>
        <a:lstStyle/>
        <a:p>
          <a:endParaRPr lang="en-GB"/>
        </a:p>
      </dgm:t>
    </dgm:pt>
  </dgm:ptLst>
  <dgm:cxnLst>
    <dgm:cxn modelId="{409F052F-FABC-480B-B26F-10E17AA5E9C8}" type="presOf" srcId="{6C58FE92-CD7E-4D89-81C4-FE3695707960}" destId="{67B59333-0B6A-4A77-BC1C-2114A31F716E}" srcOrd="0" destOrd="0" presId="urn:microsoft.com/office/officeart/2005/8/layout/radial6"/>
    <dgm:cxn modelId="{BF5261E2-9853-42A4-858D-404859442EC7}" srcId="{FE70C7E8-D295-4526-9587-B162037EE347}" destId="{A415DDB9-5982-4F0A-A501-8B6EDEDD4829}" srcOrd="3" destOrd="0" parTransId="{4B10C1A2-C451-47ED-9AD0-7D45F525E54E}" sibTransId="{C3DB6E25-D57C-4E41-92B2-30DBCE053FC8}"/>
    <dgm:cxn modelId="{2C8B8C02-CD49-41AE-B728-1CB6CCC82ECF}" srcId="{FE70C7E8-D295-4526-9587-B162037EE347}" destId="{CDF244A5-0505-4B54-8955-ED90EB5FFD8A}" srcOrd="2" destOrd="0" parTransId="{CAC18ADB-56BB-44C7-B43A-EB786A14EA45}" sibTransId="{0B7FBB35-4F06-4D54-AF1B-9AFCF2546C43}"/>
    <dgm:cxn modelId="{57D29826-5BB7-49DB-BA16-16850CC323A8}" srcId="{FE70C7E8-D295-4526-9587-B162037EE347}" destId="{67F1B339-741A-48D3-BCA5-1108092824F9}" srcOrd="0" destOrd="0" parTransId="{B0E46EFA-ACAC-4F1A-8131-79117227B913}" sibTransId="{2848BDB4-EDB9-4E8E-8BE3-7FE2D1F0E61D}"/>
    <dgm:cxn modelId="{FA838283-9EBA-4102-8C02-70EE69CD2757}" srcId="{FE70C7E8-D295-4526-9587-B162037EE347}" destId="{96E8BB3D-E61E-4837-AAB8-598BEBA8DA2C}" srcOrd="5" destOrd="0" parTransId="{832FA340-977A-4000-9FEE-517508F162A6}" sibTransId="{41B328CB-33E4-40A0-94E5-E126AA43C765}"/>
    <dgm:cxn modelId="{94C22D10-9425-4E01-BAD7-3BE671458946}" type="presOf" srcId="{2848BDB4-EDB9-4E8E-8BE3-7FE2D1F0E61D}" destId="{C234379F-10C9-4B0A-9717-6A981E8639AC}" srcOrd="0" destOrd="0" presId="urn:microsoft.com/office/officeart/2005/8/layout/radial6"/>
    <dgm:cxn modelId="{B00B6DF0-2B28-4B59-8093-E7CE4D84640D}" type="presOf" srcId="{A415DDB9-5982-4F0A-A501-8B6EDEDD4829}" destId="{4A349FCF-D23F-4290-A85A-6BA0AA568EBB}" srcOrd="0" destOrd="0" presId="urn:microsoft.com/office/officeart/2005/8/layout/radial6"/>
    <dgm:cxn modelId="{B1ADF24C-397E-4C23-B49D-5EE4F9DC35FF}" type="presOf" srcId="{10EC8FB9-36BE-42C2-812D-F69B845FF182}" destId="{601A29FE-7E0D-4AEF-8781-936F979B4663}" srcOrd="0" destOrd="0" presId="urn:microsoft.com/office/officeart/2005/8/layout/radial6"/>
    <dgm:cxn modelId="{66CFAFC3-C6C1-4B1D-937A-25EB3F31632E}" type="presOf" srcId="{96E8BB3D-E61E-4837-AAB8-598BEBA8DA2C}" destId="{4459DD5F-2B37-44C2-8677-8263F349D976}" srcOrd="0" destOrd="0" presId="urn:microsoft.com/office/officeart/2005/8/layout/radial6"/>
    <dgm:cxn modelId="{6A246F04-432F-4B78-BD80-9EB35B5D15F5}" srcId="{FE70C7E8-D295-4526-9587-B162037EE347}" destId="{D2A79FAC-9A7F-49D9-86C8-32471004FAE2}" srcOrd="4" destOrd="0" parTransId="{41C52E5F-26B7-4612-9B42-BED35B6E6D2F}" sibTransId="{6C58FE92-CD7E-4D89-81C4-FE3695707960}"/>
    <dgm:cxn modelId="{F7ABBAF8-D93A-4DB3-B6F4-76DF37C1A0AC}" type="presOf" srcId="{D76E267A-A692-4494-A6F8-EB8B3A3901CC}" destId="{7A32E487-4B7F-4E7E-8C51-51D12626CD48}" srcOrd="0" destOrd="0" presId="urn:microsoft.com/office/officeart/2005/8/layout/radial6"/>
    <dgm:cxn modelId="{A3D8BD97-CE80-4315-8B29-BC7961EA775D}" srcId="{10EC8FB9-36BE-42C2-812D-F69B845FF182}" destId="{FE70C7E8-D295-4526-9587-B162037EE347}" srcOrd="0" destOrd="0" parTransId="{158C4C9F-3DDA-40F6-9C2F-45840A4B992A}" sibTransId="{FEB6B35C-D335-4970-A89E-F0A15F0E7527}"/>
    <dgm:cxn modelId="{7A363C4D-F5EC-43BB-9B2F-F793EC71BE0D}" type="presOf" srcId="{C3DB6E25-D57C-4E41-92B2-30DBCE053FC8}" destId="{C4ACEDB4-4E8F-485C-BDF0-62178A3FD196}" srcOrd="0" destOrd="0" presId="urn:microsoft.com/office/officeart/2005/8/layout/radial6"/>
    <dgm:cxn modelId="{4A029E2B-46D9-4E33-B21C-6E471E15C9EF}" type="presOf" srcId="{06BD56EC-412C-45BB-AF3C-89D048B989B8}" destId="{CC1F682C-7754-42E0-A210-09A79B93B07F}" srcOrd="0" destOrd="0" presId="urn:microsoft.com/office/officeart/2005/8/layout/radial6"/>
    <dgm:cxn modelId="{74BB8041-2B93-4BA7-95A8-BEC1288CC2EF}" type="presOf" srcId="{CDF244A5-0505-4B54-8955-ED90EB5FFD8A}" destId="{EC7CD308-22DB-437E-B3E2-216AC0CD8E9A}" srcOrd="0" destOrd="0" presId="urn:microsoft.com/office/officeart/2005/8/layout/radial6"/>
    <dgm:cxn modelId="{8863E0BF-376B-4AAB-978D-417F5B7A330B}" type="presOf" srcId="{D2A79FAC-9A7F-49D9-86C8-32471004FAE2}" destId="{D1B051F6-A564-434D-B5CD-F926A06BC455}" srcOrd="0" destOrd="0" presId="urn:microsoft.com/office/officeart/2005/8/layout/radial6"/>
    <dgm:cxn modelId="{7C58DBDA-3EC9-4EEC-AB19-B84F22F18846}" srcId="{FE70C7E8-D295-4526-9587-B162037EE347}" destId="{06BD56EC-412C-45BB-AF3C-89D048B989B8}" srcOrd="6" destOrd="0" parTransId="{16CD4836-8886-4A32-9362-4F6B67C55402}" sibTransId="{D76E267A-A692-4494-A6F8-EB8B3A3901CC}"/>
    <dgm:cxn modelId="{F50DFD8F-17B9-4072-AD66-45ACFC7A6346}" type="presOf" srcId="{41B328CB-33E4-40A0-94E5-E126AA43C765}" destId="{13B4F276-EE8A-45D8-9E78-DC419B8ABB61}" srcOrd="0" destOrd="0" presId="urn:microsoft.com/office/officeart/2005/8/layout/radial6"/>
    <dgm:cxn modelId="{28BA28AE-9EFC-4B5F-A7C0-FBE9B1D4002D}" type="presOf" srcId="{3F723860-1848-4BD8-82C9-E37DCEB0A3EB}" destId="{EFF52CB8-F65C-4A43-A414-BD036951EDA3}" srcOrd="0" destOrd="0" presId="urn:microsoft.com/office/officeart/2005/8/layout/radial6"/>
    <dgm:cxn modelId="{36CC42AE-3B32-4B8D-B2D2-5E60E5F5AF24}" type="presOf" srcId="{67F1B339-741A-48D3-BCA5-1108092824F9}" destId="{ADC8DC31-B5EE-4653-AF7E-5E9F4CD1736C}" srcOrd="0" destOrd="0" presId="urn:microsoft.com/office/officeart/2005/8/layout/radial6"/>
    <dgm:cxn modelId="{1FBD112A-22D4-412C-B775-406B3FABCE75}" srcId="{FE70C7E8-D295-4526-9587-B162037EE347}" destId="{3F723860-1848-4BD8-82C9-E37DCEB0A3EB}" srcOrd="1" destOrd="0" parTransId="{A1B1FE03-605C-43F9-A488-18A551A2B59D}" sibTransId="{96B84862-D176-4BC1-946F-F9BE34A569CD}"/>
    <dgm:cxn modelId="{AA5836DF-F820-4E1A-90C2-D480A41F1A46}" type="presOf" srcId="{FE70C7E8-D295-4526-9587-B162037EE347}" destId="{EC86A9CB-174C-4A57-B62A-37B9C62254F2}" srcOrd="0" destOrd="0" presId="urn:microsoft.com/office/officeart/2005/8/layout/radial6"/>
    <dgm:cxn modelId="{5762FF56-2B27-4FF7-9FDE-E8F618FECACD}" type="presOf" srcId="{0B7FBB35-4F06-4D54-AF1B-9AFCF2546C43}" destId="{0732E225-71DC-4278-974A-9D92632DF9E9}" srcOrd="0" destOrd="0" presId="urn:microsoft.com/office/officeart/2005/8/layout/radial6"/>
    <dgm:cxn modelId="{5512D887-4A00-4E28-B7AD-87F25AF35F97}" type="presOf" srcId="{96B84862-D176-4BC1-946F-F9BE34A569CD}" destId="{E81BA36E-6537-4CEA-AC5E-AE06AD81C0FF}" srcOrd="0" destOrd="0" presId="urn:microsoft.com/office/officeart/2005/8/layout/radial6"/>
    <dgm:cxn modelId="{74C2AEA4-D949-402B-AD53-B30B3712592A}" type="presParOf" srcId="{601A29FE-7E0D-4AEF-8781-936F979B4663}" destId="{EC86A9CB-174C-4A57-B62A-37B9C62254F2}" srcOrd="0" destOrd="0" presId="urn:microsoft.com/office/officeart/2005/8/layout/radial6"/>
    <dgm:cxn modelId="{8B3A6FD9-F7C0-4D9E-86A8-0D5B267717F1}" type="presParOf" srcId="{601A29FE-7E0D-4AEF-8781-936F979B4663}" destId="{ADC8DC31-B5EE-4653-AF7E-5E9F4CD1736C}" srcOrd="1" destOrd="0" presId="urn:microsoft.com/office/officeart/2005/8/layout/radial6"/>
    <dgm:cxn modelId="{6D603110-0FFD-4D07-B0E8-A42E7831265A}" type="presParOf" srcId="{601A29FE-7E0D-4AEF-8781-936F979B4663}" destId="{BDD3A9F8-DACD-48C9-B490-08ED8A5B8F95}" srcOrd="2" destOrd="0" presId="urn:microsoft.com/office/officeart/2005/8/layout/radial6"/>
    <dgm:cxn modelId="{0A416824-0AA6-4506-8D1F-75EEBD2FC96B}" type="presParOf" srcId="{601A29FE-7E0D-4AEF-8781-936F979B4663}" destId="{C234379F-10C9-4B0A-9717-6A981E8639AC}" srcOrd="3" destOrd="0" presId="urn:microsoft.com/office/officeart/2005/8/layout/radial6"/>
    <dgm:cxn modelId="{183C7D13-15D7-4F04-8A87-3A04D3267F84}" type="presParOf" srcId="{601A29FE-7E0D-4AEF-8781-936F979B4663}" destId="{EFF52CB8-F65C-4A43-A414-BD036951EDA3}" srcOrd="4" destOrd="0" presId="urn:microsoft.com/office/officeart/2005/8/layout/radial6"/>
    <dgm:cxn modelId="{23F27037-B0C0-44B4-986B-B9FAF4D7D4B3}" type="presParOf" srcId="{601A29FE-7E0D-4AEF-8781-936F979B4663}" destId="{16107FA8-50E6-4C3E-BCC9-E66F8F58F153}" srcOrd="5" destOrd="0" presId="urn:microsoft.com/office/officeart/2005/8/layout/radial6"/>
    <dgm:cxn modelId="{1FA77A3B-770E-4BFA-8CB8-290FB58B0326}" type="presParOf" srcId="{601A29FE-7E0D-4AEF-8781-936F979B4663}" destId="{E81BA36E-6537-4CEA-AC5E-AE06AD81C0FF}" srcOrd="6" destOrd="0" presId="urn:microsoft.com/office/officeart/2005/8/layout/radial6"/>
    <dgm:cxn modelId="{E46766BB-D951-421C-A614-35C668A6E744}" type="presParOf" srcId="{601A29FE-7E0D-4AEF-8781-936F979B4663}" destId="{EC7CD308-22DB-437E-B3E2-216AC0CD8E9A}" srcOrd="7" destOrd="0" presId="urn:microsoft.com/office/officeart/2005/8/layout/radial6"/>
    <dgm:cxn modelId="{F9B6D609-0083-4E06-BB84-414DB1BD7C38}" type="presParOf" srcId="{601A29FE-7E0D-4AEF-8781-936F979B4663}" destId="{C0E3C45C-01C7-4E92-88F5-0C4164FF6344}" srcOrd="8" destOrd="0" presId="urn:microsoft.com/office/officeart/2005/8/layout/radial6"/>
    <dgm:cxn modelId="{F696E475-DC6F-469D-819C-0D628CCC22CE}" type="presParOf" srcId="{601A29FE-7E0D-4AEF-8781-936F979B4663}" destId="{0732E225-71DC-4278-974A-9D92632DF9E9}" srcOrd="9" destOrd="0" presId="urn:microsoft.com/office/officeart/2005/8/layout/radial6"/>
    <dgm:cxn modelId="{4AEA6C7B-70A8-4BA6-B942-36C6FACC329A}" type="presParOf" srcId="{601A29FE-7E0D-4AEF-8781-936F979B4663}" destId="{4A349FCF-D23F-4290-A85A-6BA0AA568EBB}" srcOrd="10" destOrd="0" presId="urn:microsoft.com/office/officeart/2005/8/layout/radial6"/>
    <dgm:cxn modelId="{EA7EB664-E8AA-4644-A078-121C9FE4866C}" type="presParOf" srcId="{601A29FE-7E0D-4AEF-8781-936F979B4663}" destId="{A6A234A5-DE56-46AE-8050-5AA096D0D7EB}" srcOrd="11" destOrd="0" presId="urn:microsoft.com/office/officeart/2005/8/layout/radial6"/>
    <dgm:cxn modelId="{6EBEDDEE-8159-4F30-AFA7-E328DB3893BA}" type="presParOf" srcId="{601A29FE-7E0D-4AEF-8781-936F979B4663}" destId="{C4ACEDB4-4E8F-485C-BDF0-62178A3FD196}" srcOrd="12" destOrd="0" presId="urn:microsoft.com/office/officeart/2005/8/layout/radial6"/>
    <dgm:cxn modelId="{F36B59C4-0489-49A3-A8AA-88709119403A}" type="presParOf" srcId="{601A29FE-7E0D-4AEF-8781-936F979B4663}" destId="{D1B051F6-A564-434D-B5CD-F926A06BC455}" srcOrd="13" destOrd="0" presId="urn:microsoft.com/office/officeart/2005/8/layout/radial6"/>
    <dgm:cxn modelId="{3D09E9F3-255C-4BA8-BC29-85A74FD1A3F6}" type="presParOf" srcId="{601A29FE-7E0D-4AEF-8781-936F979B4663}" destId="{1E876395-5A15-4999-A757-7F2F5B731C1D}" srcOrd="14" destOrd="0" presId="urn:microsoft.com/office/officeart/2005/8/layout/radial6"/>
    <dgm:cxn modelId="{7C9096D4-FA91-43F0-A3A6-3865F3B39201}" type="presParOf" srcId="{601A29FE-7E0D-4AEF-8781-936F979B4663}" destId="{67B59333-0B6A-4A77-BC1C-2114A31F716E}" srcOrd="15" destOrd="0" presId="urn:microsoft.com/office/officeart/2005/8/layout/radial6"/>
    <dgm:cxn modelId="{932EBE39-4EEE-4256-AFAC-DB02671006EB}" type="presParOf" srcId="{601A29FE-7E0D-4AEF-8781-936F979B4663}" destId="{4459DD5F-2B37-44C2-8677-8263F349D976}" srcOrd="16" destOrd="0" presId="urn:microsoft.com/office/officeart/2005/8/layout/radial6"/>
    <dgm:cxn modelId="{EED0BCF6-EB6A-4BD9-AF8B-C364A64BB15C}" type="presParOf" srcId="{601A29FE-7E0D-4AEF-8781-936F979B4663}" destId="{964A049E-1976-4B75-BC7B-BA8B38D8BE2C}" srcOrd="17" destOrd="0" presId="urn:microsoft.com/office/officeart/2005/8/layout/radial6"/>
    <dgm:cxn modelId="{3BA6214D-D3B8-40C8-9A8B-3A9AD82AC260}" type="presParOf" srcId="{601A29FE-7E0D-4AEF-8781-936F979B4663}" destId="{13B4F276-EE8A-45D8-9E78-DC419B8ABB61}" srcOrd="18" destOrd="0" presId="urn:microsoft.com/office/officeart/2005/8/layout/radial6"/>
    <dgm:cxn modelId="{58AC3AFB-D46F-4B67-8278-AE72F0537C38}" type="presParOf" srcId="{601A29FE-7E0D-4AEF-8781-936F979B4663}" destId="{CC1F682C-7754-42E0-A210-09A79B93B07F}" srcOrd="19" destOrd="0" presId="urn:microsoft.com/office/officeart/2005/8/layout/radial6"/>
    <dgm:cxn modelId="{3DCE4D4A-0D38-4EA2-BE8E-3CDFDF301456}" type="presParOf" srcId="{601A29FE-7E0D-4AEF-8781-936F979B4663}" destId="{BFEB9C65-E2BA-48C1-AFCD-758279E312D1}" srcOrd="20" destOrd="0" presId="urn:microsoft.com/office/officeart/2005/8/layout/radial6"/>
    <dgm:cxn modelId="{107812A0-064D-4475-AE48-62E73E7C874F}" type="presParOf" srcId="{601A29FE-7E0D-4AEF-8781-936F979B4663}" destId="{7A32E487-4B7F-4E7E-8C51-51D12626CD4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352699" y="59223"/>
          <a:ext cx="4554983" cy="4786568"/>
        </a:xfrm>
        <a:prstGeom prst="blockArc">
          <a:avLst>
            <a:gd name="adj1" fmla="val 13289932"/>
            <a:gd name="adj2" fmla="val 1693546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1072360" y="427223"/>
          <a:ext cx="4065026" cy="4065026"/>
        </a:xfrm>
        <a:prstGeom prst="blockArc">
          <a:avLst>
            <a:gd name="adj1" fmla="val 9921052"/>
            <a:gd name="adj2" fmla="val 1341256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118643" y="455364"/>
          <a:ext cx="4917950" cy="4065026"/>
        </a:xfrm>
        <a:prstGeom prst="blockArc">
          <a:avLst>
            <a:gd name="adj1" fmla="val 6902359"/>
            <a:gd name="adj2" fmla="val 989066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81220" y="287377"/>
          <a:ext cx="5018193" cy="4632178"/>
        </a:xfrm>
        <a:prstGeom prst="blockArc">
          <a:avLst>
            <a:gd name="adj1" fmla="val 3479783"/>
            <a:gd name="adj2" fmla="val 732021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1879389" y="80921"/>
          <a:ext cx="4709373" cy="4632178"/>
        </a:xfrm>
        <a:prstGeom prst="blockArc">
          <a:avLst>
            <a:gd name="adj1" fmla="val 884152"/>
            <a:gd name="adj2" fmla="val 43262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591667" y="677767"/>
          <a:ext cx="5172583" cy="4065026"/>
        </a:xfrm>
        <a:prstGeom prst="blockArc">
          <a:avLst>
            <a:gd name="adj1" fmla="val 18786598"/>
            <a:gd name="adj2" fmla="val 334552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1703281" y="180529"/>
          <a:ext cx="4736080" cy="4219415"/>
        </a:xfrm>
        <a:prstGeom prst="blockArc">
          <a:avLst>
            <a:gd name="adj1" fmla="val 16325150"/>
            <a:gd name="adj2" fmla="val 1928862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2968471" y="1725178"/>
          <a:ext cx="1575333" cy="1575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FFC000"/>
              </a:solidFill>
            </a:rPr>
            <a:t>CHI…?</a:t>
          </a:r>
          <a:endParaRPr lang="en-GB" sz="2400" b="1" kern="1200" dirty="0">
            <a:solidFill>
              <a:srgbClr val="FFC000"/>
            </a:solidFill>
          </a:endParaRPr>
        </a:p>
      </dsp:txBody>
      <dsp:txXfrm>
        <a:off x="3199173" y="1955880"/>
        <a:ext cx="1113929" cy="1113929"/>
      </dsp:txXfrm>
    </dsp:sp>
    <dsp:sp modelId="{ADC8DC31-B5EE-4653-AF7E-5E9F4CD1736C}">
      <dsp:nvSpPr>
        <dsp:cNvPr id="0" name=""/>
        <dsp:cNvSpPr/>
      </dsp:nvSpPr>
      <dsp:spPr>
        <a:xfrm>
          <a:off x="3056054" y="-46242"/>
          <a:ext cx="1994458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Autorita</a:t>
          </a:r>
          <a:endParaRPr lang="en-GB" sz="2000" kern="1200" dirty="0"/>
        </a:p>
      </dsp:txBody>
      <dsp:txXfrm>
        <a:off x="3348136" y="115250"/>
        <a:ext cx="1410294" cy="779749"/>
      </dsp:txXfrm>
    </dsp:sp>
    <dsp:sp modelId="{EFF52CB8-F65C-4A43-A414-BD036951EDA3}">
      <dsp:nvSpPr>
        <dsp:cNvPr id="0" name=""/>
        <dsp:cNvSpPr/>
      </dsp:nvSpPr>
      <dsp:spPr>
        <a:xfrm>
          <a:off x="4351235" y="579408"/>
          <a:ext cx="2377228" cy="1352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Organizazzioni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Associazioni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Professionali</a:t>
          </a:r>
          <a:endParaRPr lang="en-GB" sz="1800" kern="1200" dirty="0" smtClean="0"/>
        </a:p>
      </dsp:txBody>
      <dsp:txXfrm>
        <a:off x="4699372" y="777413"/>
        <a:ext cx="1680954" cy="956051"/>
      </dsp:txXfrm>
    </dsp:sp>
    <dsp:sp modelId="{EC7CD308-22DB-437E-B3E2-216AC0CD8E9A}">
      <dsp:nvSpPr>
        <dsp:cNvPr id="0" name=""/>
        <dsp:cNvSpPr/>
      </dsp:nvSpPr>
      <dsp:spPr>
        <a:xfrm>
          <a:off x="5090171" y="2227879"/>
          <a:ext cx="2142346" cy="1352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Fondazioni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Iniziative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Umanitarie</a:t>
          </a:r>
          <a:endParaRPr lang="en-GB" sz="1800" kern="1200" dirty="0"/>
        </a:p>
      </dsp:txBody>
      <dsp:txXfrm>
        <a:off x="5403910" y="2425884"/>
        <a:ext cx="1514868" cy="956051"/>
      </dsp:txXfrm>
    </dsp:sp>
    <dsp:sp modelId="{4A349FCF-D23F-4290-A85A-6BA0AA568EBB}">
      <dsp:nvSpPr>
        <dsp:cNvPr id="0" name=""/>
        <dsp:cNvSpPr/>
      </dsp:nvSpPr>
      <dsp:spPr>
        <a:xfrm>
          <a:off x="3716246" y="3742036"/>
          <a:ext cx="2260415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Instituti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Scientifici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Universita</a:t>
          </a:r>
          <a:endParaRPr lang="en-GB" sz="1800" kern="1200" dirty="0"/>
        </a:p>
      </dsp:txBody>
      <dsp:txXfrm>
        <a:off x="4047276" y="3903528"/>
        <a:ext cx="1598355" cy="779749"/>
      </dsp:txXfrm>
    </dsp:sp>
    <dsp:sp modelId="{D1B051F6-A564-434D-B5CD-F926A06BC455}">
      <dsp:nvSpPr>
        <dsp:cNvPr id="0" name=""/>
        <dsp:cNvSpPr/>
      </dsp:nvSpPr>
      <dsp:spPr>
        <a:xfrm>
          <a:off x="1728194" y="3644020"/>
          <a:ext cx="2011969" cy="1298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Esperti</a:t>
          </a:r>
          <a:endParaRPr lang="en-GB" sz="2400" kern="1200" dirty="0"/>
        </a:p>
      </dsp:txBody>
      <dsp:txXfrm>
        <a:off x="2022840" y="3834220"/>
        <a:ext cx="1422677" cy="918366"/>
      </dsp:txXfrm>
    </dsp:sp>
    <dsp:sp modelId="{4459DD5F-2B37-44C2-8677-8263F349D976}">
      <dsp:nvSpPr>
        <dsp:cNvPr id="0" name=""/>
        <dsp:cNvSpPr/>
      </dsp:nvSpPr>
      <dsp:spPr>
        <a:xfrm>
          <a:off x="756236" y="2457513"/>
          <a:ext cx="1795756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Settore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Privato</a:t>
          </a:r>
          <a:endParaRPr lang="en-GB" sz="2400" kern="1200" dirty="0"/>
        </a:p>
      </dsp:txBody>
      <dsp:txXfrm>
        <a:off x="1019218" y="2619005"/>
        <a:ext cx="1269792" cy="779749"/>
      </dsp:txXfrm>
    </dsp:sp>
    <dsp:sp modelId="{CC1F682C-7754-42E0-A210-09A79B93B07F}">
      <dsp:nvSpPr>
        <dsp:cNvPr id="0" name=""/>
        <dsp:cNvSpPr/>
      </dsp:nvSpPr>
      <dsp:spPr>
        <a:xfrm>
          <a:off x="1255851" y="580691"/>
          <a:ext cx="1763568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Professionisti</a:t>
          </a:r>
          <a:r>
            <a:rPr lang="en-GB" sz="1800" kern="1200" dirty="0" smtClean="0"/>
            <a:t> e </a:t>
          </a:r>
          <a:r>
            <a:rPr lang="en-GB" sz="1800" kern="1200" dirty="0" err="1" smtClean="0"/>
            <a:t>strutture</a:t>
          </a:r>
          <a:r>
            <a:rPr lang="en-GB" sz="1800" kern="1200" dirty="0" smtClean="0"/>
            <a:t> di </a:t>
          </a:r>
          <a:r>
            <a:rPr lang="en-GB" sz="1800" kern="1200" dirty="0" err="1" smtClean="0"/>
            <a:t>Sanita</a:t>
          </a:r>
          <a:endParaRPr lang="en-GB" sz="1800" kern="1200" dirty="0"/>
        </a:p>
      </dsp:txBody>
      <dsp:txXfrm>
        <a:off x="1514120" y="742183"/>
        <a:ext cx="1247030" cy="7797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38403" y="31760"/>
          <a:ext cx="1681004" cy="1766469"/>
        </a:xfrm>
        <a:prstGeom prst="blockArc">
          <a:avLst>
            <a:gd name="adj1" fmla="val 13372506"/>
            <a:gd name="adj2" fmla="val 1703256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94481" y="81436"/>
          <a:ext cx="1747837" cy="1557163"/>
        </a:xfrm>
        <a:prstGeom prst="blockArc">
          <a:avLst>
            <a:gd name="adj1" fmla="val 16295118"/>
            <a:gd name="adj2" fmla="val 19179742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92087" y="-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8477" y="5882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05CD-7A03-4B45-AB24-BC219A22E136}">
      <dsp:nvSpPr>
        <dsp:cNvPr id="0" name=""/>
        <dsp:cNvSpPr/>
      </dsp:nvSpPr>
      <dsp:spPr>
        <a:xfrm>
          <a:off x="1333978" y="214476"/>
          <a:ext cx="4256536" cy="14782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A9783-3BC9-4189-A807-E947B42DD04A}">
      <dsp:nvSpPr>
        <dsp:cNvPr id="0" name=""/>
        <dsp:cNvSpPr/>
      </dsp:nvSpPr>
      <dsp:spPr>
        <a:xfrm>
          <a:off x="3056390" y="3834182"/>
          <a:ext cx="824910" cy="52794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CCC-74DC-4EDC-854F-11457E90E70E}">
      <dsp:nvSpPr>
        <dsp:cNvPr id="0" name=""/>
        <dsp:cNvSpPr/>
      </dsp:nvSpPr>
      <dsp:spPr>
        <a:xfrm>
          <a:off x="7727" y="4256536"/>
          <a:ext cx="6922236" cy="98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err="1" smtClean="0">
              <a:solidFill>
                <a:schemeClr val="accent2">
                  <a:lumMod val="75000"/>
                </a:schemeClr>
              </a:solidFill>
            </a:rPr>
            <a:t>Verificare</a:t>
          </a:r>
          <a:r>
            <a:rPr lang="en-GB" sz="32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3200" b="1" kern="1200" dirty="0" err="1" smtClean="0">
              <a:solidFill>
                <a:schemeClr val="accent2">
                  <a:lumMod val="75000"/>
                </a:schemeClr>
              </a:solidFill>
            </a:rPr>
            <a:t>ed</a:t>
          </a:r>
          <a:r>
            <a:rPr lang="en-GB" sz="32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3200" b="1" kern="1200" dirty="0" err="1" smtClean="0">
              <a:solidFill>
                <a:srgbClr val="FF0000"/>
              </a:solidFill>
            </a:rPr>
            <a:t>implementare</a:t>
          </a:r>
          <a:r>
            <a:rPr lang="en-GB" sz="3200" b="1" kern="1200" dirty="0" smtClean="0">
              <a:solidFill>
                <a:schemeClr val="accent2">
                  <a:lumMod val="75000"/>
                </a:schemeClr>
              </a:solidFill>
            </a:rPr>
            <a:t> in tempi </a:t>
          </a:r>
          <a:r>
            <a:rPr lang="en-GB" sz="3200" b="1" kern="1200" dirty="0" err="1" smtClean="0">
              <a:solidFill>
                <a:schemeClr val="accent2">
                  <a:lumMod val="75000"/>
                </a:schemeClr>
              </a:solidFill>
            </a:rPr>
            <a:t>brevi</a:t>
          </a:r>
          <a:r>
            <a:rPr lang="en-GB" sz="3200" b="1" kern="1200" dirty="0" smtClean="0">
              <a:solidFill>
                <a:schemeClr val="accent2">
                  <a:lumMod val="75000"/>
                </a:schemeClr>
              </a:solidFill>
            </a:rPr>
            <a:t> sotto </a:t>
          </a:r>
          <a:r>
            <a:rPr lang="en-GB" sz="3200" b="1" kern="1200" dirty="0" err="1" smtClean="0">
              <a:solidFill>
                <a:schemeClr val="accent2">
                  <a:lumMod val="75000"/>
                </a:schemeClr>
              </a:solidFill>
            </a:rPr>
            <a:t>leglislazione</a:t>
          </a:r>
          <a:r>
            <a:rPr lang="en-GB" sz="3200" b="1" kern="1200" dirty="0" smtClean="0">
              <a:solidFill>
                <a:schemeClr val="accent2">
                  <a:lumMod val="75000"/>
                </a:schemeClr>
              </a:solidFill>
            </a:rPr>
            <a:t> con </a:t>
          </a:r>
          <a:r>
            <a:rPr lang="en-GB" sz="3200" b="1" kern="1200" dirty="0" err="1" smtClean="0">
              <a:solidFill>
                <a:schemeClr val="accent2">
                  <a:lumMod val="75000"/>
                </a:schemeClr>
              </a:solidFill>
            </a:rPr>
            <a:t>eventuali</a:t>
          </a:r>
          <a:r>
            <a:rPr lang="en-GB" sz="32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3200" b="1" kern="1200" dirty="0" err="1" smtClean="0">
              <a:solidFill>
                <a:srgbClr val="FF0000"/>
              </a:solidFill>
            </a:rPr>
            <a:t>conseguenze</a:t>
          </a:r>
          <a:r>
            <a:rPr lang="en-GB" sz="3200" b="1" kern="1200" dirty="0" smtClean="0">
              <a:solidFill>
                <a:srgbClr val="FF0000"/>
              </a:solidFill>
            </a:rPr>
            <a:t> </a:t>
          </a:r>
          <a:r>
            <a:rPr lang="en-GB" sz="3200" b="1" kern="1200" dirty="0" err="1" smtClean="0">
              <a:solidFill>
                <a:srgbClr val="FF0000"/>
              </a:solidFill>
            </a:rPr>
            <a:t>legali</a:t>
          </a:r>
          <a:r>
            <a:rPr lang="en-GB" sz="3200" b="1" kern="1200" dirty="0" smtClean="0">
              <a:solidFill>
                <a:srgbClr val="FF0000"/>
              </a:solidFill>
            </a:rPr>
            <a:t> </a:t>
          </a:r>
          <a:endParaRPr lang="en-GB" sz="3200" b="1" kern="1200" dirty="0">
            <a:solidFill>
              <a:srgbClr val="FF0000"/>
            </a:solidFill>
          </a:endParaRPr>
        </a:p>
      </dsp:txBody>
      <dsp:txXfrm>
        <a:off x="7727" y="4256536"/>
        <a:ext cx="6922236" cy="989892"/>
      </dsp:txXfrm>
    </dsp:sp>
    <dsp:sp modelId="{7644ED65-70A5-414E-9B5A-855933B5AED5}">
      <dsp:nvSpPr>
        <dsp:cNvPr id="0" name=""/>
        <dsp:cNvSpPr/>
      </dsp:nvSpPr>
      <dsp:spPr>
        <a:xfrm>
          <a:off x="2881509" y="1806883"/>
          <a:ext cx="1484838" cy="14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Esperti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veri</a:t>
          </a:r>
          <a:endParaRPr lang="en-GB" sz="1900" kern="1200" dirty="0"/>
        </a:p>
      </dsp:txBody>
      <dsp:txXfrm>
        <a:off x="3098958" y="2024332"/>
        <a:ext cx="1049940" cy="1049940"/>
      </dsp:txXfrm>
    </dsp:sp>
    <dsp:sp modelId="{7730F152-617A-484F-8F7B-4AE6BAD07C57}">
      <dsp:nvSpPr>
        <dsp:cNvPr id="0" name=""/>
        <dsp:cNvSpPr/>
      </dsp:nvSpPr>
      <dsp:spPr>
        <a:xfrm>
          <a:off x="1681113" y="0"/>
          <a:ext cx="1926934" cy="14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Leadership</a:t>
          </a:r>
          <a:endParaRPr lang="en-GB" sz="1900" kern="1200" dirty="0"/>
        </a:p>
      </dsp:txBody>
      <dsp:txXfrm>
        <a:off x="1963306" y="217449"/>
        <a:ext cx="1362548" cy="1049940"/>
      </dsp:txXfrm>
    </dsp:sp>
    <dsp:sp modelId="{8EDC3ACC-56F9-4A24-9D58-87B9B9060131}">
      <dsp:nvSpPr>
        <dsp:cNvPr id="0" name=""/>
        <dsp:cNvSpPr/>
      </dsp:nvSpPr>
      <dsp:spPr>
        <a:xfrm>
          <a:off x="3281758" y="114033"/>
          <a:ext cx="2333779" cy="14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Educazione</a:t>
          </a:r>
          <a:r>
            <a:rPr lang="en-GB" sz="1600" kern="1200" dirty="0" smtClean="0"/>
            <a:t>/</a:t>
          </a:r>
          <a:r>
            <a:rPr lang="en-GB" sz="1600" kern="1200" dirty="0" err="1" smtClean="0"/>
            <a:t>Formazione</a:t>
          </a:r>
          <a:endParaRPr lang="en-GB" sz="1600" kern="1200" dirty="0"/>
        </a:p>
      </dsp:txBody>
      <dsp:txXfrm>
        <a:off x="3623532" y="331482"/>
        <a:ext cx="1650231" cy="1049940"/>
      </dsp:txXfrm>
    </dsp:sp>
    <dsp:sp modelId="{E5D4D2E0-D9B7-4020-A444-11FC10CE7410}">
      <dsp:nvSpPr>
        <dsp:cNvPr id="0" name=""/>
        <dsp:cNvSpPr/>
      </dsp:nvSpPr>
      <dsp:spPr>
        <a:xfrm>
          <a:off x="1077979" y="20505"/>
          <a:ext cx="4619496" cy="369559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352699" y="59223"/>
          <a:ext cx="4554983" cy="4786568"/>
        </a:xfrm>
        <a:prstGeom prst="blockArc">
          <a:avLst>
            <a:gd name="adj1" fmla="val 13289932"/>
            <a:gd name="adj2" fmla="val 1693546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1072360" y="427223"/>
          <a:ext cx="4065026" cy="4065026"/>
        </a:xfrm>
        <a:prstGeom prst="blockArc">
          <a:avLst>
            <a:gd name="adj1" fmla="val 9921052"/>
            <a:gd name="adj2" fmla="val 1341256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118643" y="455364"/>
          <a:ext cx="4917950" cy="4065026"/>
        </a:xfrm>
        <a:prstGeom prst="blockArc">
          <a:avLst>
            <a:gd name="adj1" fmla="val 6902359"/>
            <a:gd name="adj2" fmla="val 989066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81220" y="287377"/>
          <a:ext cx="5018193" cy="4632178"/>
        </a:xfrm>
        <a:prstGeom prst="blockArc">
          <a:avLst>
            <a:gd name="adj1" fmla="val 3479783"/>
            <a:gd name="adj2" fmla="val 732021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1879389" y="80921"/>
          <a:ext cx="4709373" cy="4632178"/>
        </a:xfrm>
        <a:prstGeom prst="blockArc">
          <a:avLst>
            <a:gd name="adj1" fmla="val 884152"/>
            <a:gd name="adj2" fmla="val 43262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591667" y="677767"/>
          <a:ext cx="5172583" cy="4065026"/>
        </a:xfrm>
        <a:prstGeom prst="blockArc">
          <a:avLst>
            <a:gd name="adj1" fmla="val 18786598"/>
            <a:gd name="adj2" fmla="val 334552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1703281" y="180529"/>
          <a:ext cx="4736080" cy="4219415"/>
        </a:xfrm>
        <a:prstGeom prst="blockArc">
          <a:avLst>
            <a:gd name="adj1" fmla="val 16325150"/>
            <a:gd name="adj2" fmla="val 1928862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2968471" y="1725178"/>
          <a:ext cx="1575333" cy="157533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kern="1200" dirty="0" smtClean="0">
              <a:solidFill>
                <a:srgbClr val="FFC000"/>
              </a:solidFill>
            </a:rPr>
            <a:t>?</a:t>
          </a:r>
          <a:endParaRPr lang="en-GB" sz="6500" b="1" kern="1200" dirty="0">
            <a:solidFill>
              <a:srgbClr val="FFC000"/>
            </a:solidFill>
          </a:endParaRPr>
        </a:p>
      </dsp:txBody>
      <dsp:txXfrm>
        <a:off x="3199173" y="1955880"/>
        <a:ext cx="1113929" cy="1113929"/>
      </dsp:txXfrm>
    </dsp:sp>
    <dsp:sp modelId="{ADC8DC31-B5EE-4653-AF7E-5E9F4CD1736C}">
      <dsp:nvSpPr>
        <dsp:cNvPr id="0" name=""/>
        <dsp:cNvSpPr/>
      </dsp:nvSpPr>
      <dsp:spPr>
        <a:xfrm>
          <a:off x="3056054" y="-46242"/>
          <a:ext cx="1994458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Autorita</a:t>
          </a:r>
          <a:endParaRPr lang="en-GB" sz="2000" kern="1200" dirty="0"/>
        </a:p>
      </dsp:txBody>
      <dsp:txXfrm>
        <a:off x="3348136" y="115250"/>
        <a:ext cx="1410294" cy="779749"/>
      </dsp:txXfrm>
    </dsp:sp>
    <dsp:sp modelId="{EFF52CB8-F65C-4A43-A414-BD036951EDA3}">
      <dsp:nvSpPr>
        <dsp:cNvPr id="0" name=""/>
        <dsp:cNvSpPr/>
      </dsp:nvSpPr>
      <dsp:spPr>
        <a:xfrm>
          <a:off x="4351235" y="579408"/>
          <a:ext cx="2377228" cy="1352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Organizazzioni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Associazioni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Professionali</a:t>
          </a:r>
          <a:endParaRPr lang="en-GB" sz="1800" kern="1200" dirty="0" smtClean="0"/>
        </a:p>
      </dsp:txBody>
      <dsp:txXfrm>
        <a:off x="4699372" y="777413"/>
        <a:ext cx="1680954" cy="956051"/>
      </dsp:txXfrm>
    </dsp:sp>
    <dsp:sp modelId="{EC7CD308-22DB-437E-B3E2-216AC0CD8E9A}">
      <dsp:nvSpPr>
        <dsp:cNvPr id="0" name=""/>
        <dsp:cNvSpPr/>
      </dsp:nvSpPr>
      <dsp:spPr>
        <a:xfrm>
          <a:off x="5090171" y="2227879"/>
          <a:ext cx="2142346" cy="1352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Fondazioni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Iniziative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Umanitarie</a:t>
          </a:r>
          <a:endParaRPr lang="en-GB" sz="1800" kern="1200" dirty="0"/>
        </a:p>
      </dsp:txBody>
      <dsp:txXfrm>
        <a:off x="5403910" y="2425884"/>
        <a:ext cx="1514868" cy="956051"/>
      </dsp:txXfrm>
    </dsp:sp>
    <dsp:sp modelId="{4A349FCF-D23F-4290-A85A-6BA0AA568EBB}">
      <dsp:nvSpPr>
        <dsp:cNvPr id="0" name=""/>
        <dsp:cNvSpPr/>
      </dsp:nvSpPr>
      <dsp:spPr>
        <a:xfrm>
          <a:off x="3716246" y="3742036"/>
          <a:ext cx="2260415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Instituti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Scientifici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Universita</a:t>
          </a:r>
          <a:endParaRPr lang="en-GB" sz="1800" kern="1200" dirty="0"/>
        </a:p>
      </dsp:txBody>
      <dsp:txXfrm>
        <a:off x="4047276" y="3903528"/>
        <a:ext cx="1598355" cy="779749"/>
      </dsp:txXfrm>
    </dsp:sp>
    <dsp:sp modelId="{D1B051F6-A564-434D-B5CD-F926A06BC455}">
      <dsp:nvSpPr>
        <dsp:cNvPr id="0" name=""/>
        <dsp:cNvSpPr/>
      </dsp:nvSpPr>
      <dsp:spPr>
        <a:xfrm>
          <a:off x="1728194" y="3644020"/>
          <a:ext cx="2011969" cy="1298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Esperti</a:t>
          </a:r>
          <a:endParaRPr lang="en-GB" sz="2400" kern="1200" dirty="0"/>
        </a:p>
      </dsp:txBody>
      <dsp:txXfrm>
        <a:off x="2022840" y="3834220"/>
        <a:ext cx="1422677" cy="918366"/>
      </dsp:txXfrm>
    </dsp:sp>
    <dsp:sp modelId="{4459DD5F-2B37-44C2-8677-8263F349D976}">
      <dsp:nvSpPr>
        <dsp:cNvPr id="0" name=""/>
        <dsp:cNvSpPr/>
      </dsp:nvSpPr>
      <dsp:spPr>
        <a:xfrm>
          <a:off x="756236" y="2457513"/>
          <a:ext cx="1795756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Settore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Privato</a:t>
          </a:r>
          <a:endParaRPr lang="en-GB" sz="2400" kern="1200" dirty="0"/>
        </a:p>
      </dsp:txBody>
      <dsp:txXfrm>
        <a:off x="1019218" y="2619005"/>
        <a:ext cx="1269792" cy="779749"/>
      </dsp:txXfrm>
    </dsp:sp>
    <dsp:sp modelId="{CC1F682C-7754-42E0-A210-09A79B93B07F}">
      <dsp:nvSpPr>
        <dsp:cNvPr id="0" name=""/>
        <dsp:cNvSpPr/>
      </dsp:nvSpPr>
      <dsp:spPr>
        <a:xfrm>
          <a:off x="1008111" y="580691"/>
          <a:ext cx="2259048" cy="110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Professionisti</a:t>
          </a:r>
          <a:r>
            <a:rPr lang="en-GB" sz="1800" kern="1200" dirty="0" smtClean="0"/>
            <a:t> e </a:t>
          </a:r>
          <a:r>
            <a:rPr lang="en-GB" sz="1800" kern="1200" dirty="0" err="1" smtClean="0"/>
            <a:t>strutture</a:t>
          </a:r>
          <a:r>
            <a:rPr lang="en-GB" sz="1800" kern="1200" dirty="0" smtClean="0"/>
            <a:t> di </a:t>
          </a:r>
          <a:r>
            <a:rPr lang="en-GB" sz="1800" kern="1200" dirty="0" err="1" smtClean="0"/>
            <a:t>Sanita</a:t>
          </a:r>
          <a:endParaRPr lang="en-GB" sz="1800" kern="1200" dirty="0"/>
        </a:p>
      </dsp:txBody>
      <dsp:txXfrm>
        <a:off x="1338941" y="742183"/>
        <a:ext cx="1597388" cy="779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292048" y="35681"/>
          <a:ext cx="2952683" cy="3102804"/>
        </a:xfrm>
        <a:prstGeom prst="blockArc">
          <a:avLst>
            <a:gd name="adj1" fmla="val 13289932"/>
            <a:gd name="adj2" fmla="val 1693546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178993" y="195877"/>
          <a:ext cx="2635077" cy="2635077"/>
        </a:xfrm>
        <a:prstGeom prst="blockArc">
          <a:avLst>
            <a:gd name="adj1" fmla="val 9703604"/>
            <a:gd name="adj2" fmla="val 1313524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245837" y="347829"/>
          <a:ext cx="3187969" cy="2635077"/>
        </a:xfrm>
        <a:prstGeom prst="blockArc">
          <a:avLst>
            <a:gd name="adj1" fmla="val 7219530"/>
            <a:gd name="adj2" fmla="val 1004241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245724" y="183587"/>
          <a:ext cx="3252950" cy="3002723"/>
        </a:xfrm>
        <a:prstGeom prst="blockArc">
          <a:avLst>
            <a:gd name="adj1" fmla="val 3479783"/>
            <a:gd name="adj2" fmla="val 732021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493574" y="104093"/>
          <a:ext cx="3052763" cy="3002723"/>
        </a:xfrm>
        <a:prstGeom prst="blockArc">
          <a:avLst>
            <a:gd name="adj1" fmla="val 725817"/>
            <a:gd name="adj2" fmla="val 3926559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336979" y="320050"/>
          <a:ext cx="3353031" cy="2635077"/>
        </a:xfrm>
        <a:prstGeom prst="blockArc">
          <a:avLst>
            <a:gd name="adj1" fmla="val 19213449"/>
            <a:gd name="adj2" fmla="val 63859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519329" y="114318"/>
          <a:ext cx="3070076" cy="2735157"/>
        </a:xfrm>
        <a:prstGeom prst="blockArc">
          <a:avLst>
            <a:gd name="adj1" fmla="val 16325150"/>
            <a:gd name="adj2" fmla="val 1928862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1341995" y="1118153"/>
          <a:ext cx="1016093" cy="101609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smtClean="0">
              <a:solidFill>
                <a:srgbClr val="FFC000"/>
              </a:solidFill>
            </a:rPr>
            <a:t>?</a:t>
          </a:r>
          <a:endParaRPr lang="en-GB" sz="4500" b="1" kern="1200" dirty="0">
            <a:solidFill>
              <a:srgbClr val="FFC000"/>
            </a:solidFill>
          </a:endParaRPr>
        </a:p>
      </dsp:txBody>
      <dsp:txXfrm>
        <a:off x="1490798" y="1266956"/>
        <a:ext cx="718487" cy="718487"/>
      </dsp:txXfrm>
    </dsp:sp>
    <dsp:sp modelId="{ADC8DC31-B5EE-4653-AF7E-5E9F4CD1736C}">
      <dsp:nvSpPr>
        <dsp:cNvPr id="0" name=""/>
        <dsp:cNvSpPr/>
      </dsp:nvSpPr>
      <dsp:spPr>
        <a:xfrm>
          <a:off x="1399465" y="-31029"/>
          <a:ext cx="1286430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Autorita</a:t>
          </a:r>
          <a:endParaRPr lang="en-GB" sz="1400" kern="1200" dirty="0"/>
        </a:p>
      </dsp:txBody>
      <dsp:txXfrm>
        <a:off x="1587858" y="73133"/>
        <a:ext cx="909644" cy="502941"/>
      </dsp:txXfrm>
    </dsp:sp>
    <dsp:sp modelId="{EFF52CB8-F65C-4A43-A414-BD036951EDA3}">
      <dsp:nvSpPr>
        <dsp:cNvPr id="0" name=""/>
        <dsp:cNvSpPr/>
      </dsp:nvSpPr>
      <dsp:spPr>
        <a:xfrm>
          <a:off x="2239755" y="374987"/>
          <a:ext cx="15333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Organizazzioni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Associazioni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Professionali</a:t>
          </a:r>
          <a:endParaRPr lang="en-GB" sz="1200" kern="1200" dirty="0" smtClean="0"/>
        </a:p>
      </dsp:txBody>
      <dsp:txXfrm>
        <a:off x="2464304" y="502700"/>
        <a:ext cx="1084219" cy="616656"/>
      </dsp:txXfrm>
    </dsp:sp>
    <dsp:sp modelId="{EC7CD308-22DB-437E-B3E2-216AC0CD8E9A}">
      <dsp:nvSpPr>
        <dsp:cNvPr id="0" name=""/>
        <dsp:cNvSpPr/>
      </dsp:nvSpPr>
      <dsp:spPr>
        <a:xfrm>
          <a:off x="2592292" y="1440160"/>
          <a:ext cx="13818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Fondazioni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Iniziative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Umanitarie</a:t>
          </a:r>
          <a:endParaRPr lang="en-GB" sz="1200" kern="1200" dirty="0"/>
        </a:p>
      </dsp:txBody>
      <dsp:txXfrm>
        <a:off x="2794654" y="1567873"/>
        <a:ext cx="977093" cy="616656"/>
      </dsp:txXfrm>
    </dsp:sp>
    <dsp:sp modelId="{4A349FCF-D23F-4290-A85A-6BA0AA568EBB}">
      <dsp:nvSpPr>
        <dsp:cNvPr id="0" name=""/>
        <dsp:cNvSpPr/>
      </dsp:nvSpPr>
      <dsp:spPr>
        <a:xfrm>
          <a:off x="1827902" y="2424895"/>
          <a:ext cx="1457973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Instituti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Scientifici</a:t>
          </a:r>
          <a:r>
            <a:rPr lang="en-GB" sz="1400" kern="1200" dirty="0" smtClean="0"/>
            <a:t>, </a:t>
          </a:r>
          <a:r>
            <a:rPr lang="en-GB" sz="1400" kern="1200" dirty="0" err="1" smtClean="0"/>
            <a:t>Universita</a:t>
          </a:r>
          <a:endParaRPr lang="en-GB" sz="1400" kern="1200" dirty="0"/>
        </a:p>
      </dsp:txBody>
      <dsp:txXfrm>
        <a:off x="2041417" y="2529057"/>
        <a:ext cx="1030943" cy="502941"/>
      </dsp:txXfrm>
    </dsp:sp>
    <dsp:sp modelId="{D1B051F6-A564-434D-B5CD-F926A06BC455}">
      <dsp:nvSpPr>
        <dsp:cNvPr id="0" name=""/>
        <dsp:cNvSpPr/>
      </dsp:nvSpPr>
      <dsp:spPr>
        <a:xfrm>
          <a:off x="538647" y="2361674"/>
          <a:ext cx="1297724" cy="837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Esperti</a:t>
          </a:r>
          <a:endParaRPr lang="en-GB" sz="1800" kern="1200" dirty="0"/>
        </a:p>
      </dsp:txBody>
      <dsp:txXfrm>
        <a:off x="728694" y="2484353"/>
        <a:ext cx="917630" cy="592348"/>
      </dsp:txXfrm>
    </dsp:sp>
    <dsp:sp modelId="{4459DD5F-2B37-44C2-8677-8263F349D976}">
      <dsp:nvSpPr>
        <dsp:cNvPr id="0" name=""/>
        <dsp:cNvSpPr/>
      </dsp:nvSpPr>
      <dsp:spPr>
        <a:xfrm>
          <a:off x="0" y="1592144"/>
          <a:ext cx="1158267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Settore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Privato</a:t>
          </a:r>
          <a:endParaRPr lang="en-GB" sz="1400" kern="1200" dirty="0"/>
        </a:p>
      </dsp:txBody>
      <dsp:txXfrm>
        <a:off x="169624" y="1696306"/>
        <a:ext cx="819019" cy="502941"/>
      </dsp:txXfrm>
    </dsp:sp>
    <dsp:sp modelId="{CC1F682C-7754-42E0-A210-09A79B93B07F}">
      <dsp:nvSpPr>
        <dsp:cNvPr id="0" name=""/>
        <dsp:cNvSpPr/>
      </dsp:nvSpPr>
      <dsp:spPr>
        <a:xfrm>
          <a:off x="72227" y="375409"/>
          <a:ext cx="1457091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Professionisti</a:t>
          </a:r>
          <a:r>
            <a:rPr lang="en-GB" sz="1200" kern="1200" dirty="0" smtClean="0"/>
            <a:t> e </a:t>
          </a:r>
          <a:r>
            <a:rPr lang="en-GB" sz="1200" kern="1200" dirty="0" err="1" smtClean="0"/>
            <a:t>strutture</a:t>
          </a:r>
          <a:r>
            <a:rPr lang="en-GB" sz="1200" kern="1200" dirty="0" smtClean="0"/>
            <a:t> di </a:t>
          </a:r>
          <a:r>
            <a:rPr lang="en-GB" sz="1200" kern="1200" dirty="0" err="1" smtClean="0"/>
            <a:t>Sanita</a:t>
          </a:r>
          <a:endParaRPr lang="en-GB" sz="1200" kern="1200" dirty="0"/>
        </a:p>
      </dsp:txBody>
      <dsp:txXfrm>
        <a:off x="285613" y="479571"/>
        <a:ext cx="1030319" cy="502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292048" y="35681"/>
          <a:ext cx="2952683" cy="3102804"/>
        </a:xfrm>
        <a:prstGeom prst="blockArc">
          <a:avLst>
            <a:gd name="adj1" fmla="val 13289932"/>
            <a:gd name="adj2" fmla="val 1693546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178993" y="195877"/>
          <a:ext cx="2635077" cy="2635077"/>
        </a:xfrm>
        <a:prstGeom prst="blockArc">
          <a:avLst>
            <a:gd name="adj1" fmla="val 9703604"/>
            <a:gd name="adj2" fmla="val 1313524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245837" y="347829"/>
          <a:ext cx="3187969" cy="2635077"/>
        </a:xfrm>
        <a:prstGeom prst="blockArc">
          <a:avLst>
            <a:gd name="adj1" fmla="val 7219530"/>
            <a:gd name="adj2" fmla="val 1004241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245724" y="183587"/>
          <a:ext cx="3252950" cy="3002723"/>
        </a:xfrm>
        <a:prstGeom prst="blockArc">
          <a:avLst>
            <a:gd name="adj1" fmla="val 3479783"/>
            <a:gd name="adj2" fmla="val 732021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493574" y="104093"/>
          <a:ext cx="3052763" cy="3002723"/>
        </a:xfrm>
        <a:prstGeom prst="blockArc">
          <a:avLst>
            <a:gd name="adj1" fmla="val 725817"/>
            <a:gd name="adj2" fmla="val 3926559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336979" y="320050"/>
          <a:ext cx="3353031" cy="2635077"/>
        </a:xfrm>
        <a:prstGeom prst="blockArc">
          <a:avLst>
            <a:gd name="adj1" fmla="val 19213449"/>
            <a:gd name="adj2" fmla="val 63859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519329" y="114318"/>
          <a:ext cx="3070076" cy="2735157"/>
        </a:xfrm>
        <a:prstGeom prst="blockArc">
          <a:avLst>
            <a:gd name="adj1" fmla="val 16325150"/>
            <a:gd name="adj2" fmla="val 1928862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1341995" y="1118153"/>
          <a:ext cx="1016093" cy="101609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smtClean="0">
              <a:solidFill>
                <a:srgbClr val="FFC000"/>
              </a:solidFill>
            </a:rPr>
            <a:t>?</a:t>
          </a:r>
          <a:endParaRPr lang="en-GB" sz="4500" b="1" kern="1200" dirty="0">
            <a:solidFill>
              <a:srgbClr val="FFC000"/>
            </a:solidFill>
          </a:endParaRPr>
        </a:p>
      </dsp:txBody>
      <dsp:txXfrm>
        <a:off x="1490798" y="1266956"/>
        <a:ext cx="718487" cy="718487"/>
      </dsp:txXfrm>
    </dsp:sp>
    <dsp:sp modelId="{ADC8DC31-B5EE-4653-AF7E-5E9F4CD1736C}">
      <dsp:nvSpPr>
        <dsp:cNvPr id="0" name=""/>
        <dsp:cNvSpPr/>
      </dsp:nvSpPr>
      <dsp:spPr>
        <a:xfrm>
          <a:off x="1399465" y="-31029"/>
          <a:ext cx="1286430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Autorita</a:t>
          </a:r>
          <a:endParaRPr lang="en-GB" sz="1400" kern="1200" dirty="0"/>
        </a:p>
      </dsp:txBody>
      <dsp:txXfrm>
        <a:off x="1587858" y="73133"/>
        <a:ext cx="909644" cy="502941"/>
      </dsp:txXfrm>
    </dsp:sp>
    <dsp:sp modelId="{EFF52CB8-F65C-4A43-A414-BD036951EDA3}">
      <dsp:nvSpPr>
        <dsp:cNvPr id="0" name=""/>
        <dsp:cNvSpPr/>
      </dsp:nvSpPr>
      <dsp:spPr>
        <a:xfrm>
          <a:off x="2239755" y="374987"/>
          <a:ext cx="15333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Organizazzioni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Associazioni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Professionali</a:t>
          </a:r>
          <a:endParaRPr lang="en-GB" sz="1200" kern="1200" dirty="0" smtClean="0"/>
        </a:p>
      </dsp:txBody>
      <dsp:txXfrm>
        <a:off x="2464304" y="502700"/>
        <a:ext cx="1084219" cy="616656"/>
      </dsp:txXfrm>
    </dsp:sp>
    <dsp:sp modelId="{EC7CD308-22DB-437E-B3E2-216AC0CD8E9A}">
      <dsp:nvSpPr>
        <dsp:cNvPr id="0" name=""/>
        <dsp:cNvSpPr/>
      </dsp:nvSpPr>
      <dsp:spPr>
        <a:xfrm>
          <a:off x="2592292" y="1440160"/>
          <a:ext cx="13818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Fondazioni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Iniziative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Umanitarie</a:t>
          </a:r>
          <a:endParaRPr lang="en-GB" sz="1200" kern="1200" dirty="0"/>
        </a:p>
      </dsp:txBody>
      <dsp:txXfrm>
        <a:off x="2794654" y="1567873"/>
        <a:ext cx="977093" cy="616656"/>
      </dsp:txXfrm>
    </dsp:sp>
    <dsp:sp modelId="{4A349FCF-D23F-4290-A85A-6BA0AA568EBB}">
      <dsp:nvSpPr>
        <dsp:cNvPr id="0" name=""/>
        <dsp:cNvSpPr/>
      </dsp:nvSpPr>
      <dsp:spPr>
        <a:xfrm>
          <a:off x="1827902" y="2424895"/>
          <a:ext cx="1457973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Instituti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Scientifici</a:t>
          </a:r>
          <a:r>
            <a:rPr lang="en-GB" sz="1400" kern="1200" dirty="0" smtClean="0"/>
            <a:t>, </a:t>
          </a:r>
          <a:r>
            <a:rPr lang="en-GB" sz="1400" kern="1200" dirty="0" err="1" smtClean="0"/>
            <a:t>Universita</a:t>
          </a:r>
          <a:endParaRPr lang="en-GB" sz="1400" kern="1200" dirty="0"/>
        </a:p>
      </dsp:txBody>
      <dsp:txXfrm>
        <a:off x="2041417" y="2529057"/>
        <a:ext cx="1030943" cy="502941"/>
      </dsp:txXfrm>
    </dsp:sp>
    <dsp:sp modelId="{D1B051F6-A564-434D-B5CD-F926A06BC455}">
      <dsp:nvSpPr>
        <dsp:cNvPr id="0" name=""/>
        <dsp:cNvSpPr/>
      </dsp:nvSpPr>
      <dsp:spPr>
        <a:xfrm>
          <a:off x="538647" y="2361674"/>
          <a:ext cx="1297724" cy="837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Esperti</a:t>
          </a:r>
          <a:endParaRPr lang="en-GB" sz="1800" kern="1200" dirty="0"/>
        </a:p>
      </dsp:txBody>
      <dsp:txXfrm>
        <a:off x="728694" y="2484353"/>
        <a:ext cx="917630" cy="592348"/>
      </dsp:txXfrm>
    </dsp:sp>
    <dsp:sp modelId="{4459DD5F-2B37-44C2-8677-8263F349D976}">
      <dsp:nvSpPr>
        <dsp:cNvPr id="0" name=""/>
        <dsp:cNvSpPr/>
      </dsp:nvSpPr>
      <dsp:spPr>
        <a:xfrm>
          <a:off x="0" y="1592144"/>
          <a:ext cx="1158267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Settore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Privato</a:t>
          </a:r>
          <a:endParaRPr lang="en-GB" sz="1400" kern="1200" dirty="0"/>
        </a:p>
      </dsp:txBody>
      <dsp:txXfrm>
        <a:off x="169624" y="1696306"/>
        <a:ext cx="819019" cy="502941"/>
      </dsp:txXfrm>
    </dsp:sp>
    <dsp:sp modelId="{CC1F682C-7754-42E0-A210-09A79B93B07F}">
      <dsp:nvSpPr>
        <dsp:cNvPr id="0" name=""/>
        <dsp:cNvSpPr/>
      </dsp:nvSpPr>
      <dsp:spPr>
        <a:xfrm>
          <a:off x="72227" y="375409"/>
          <a:ext cx="1457091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Professionisti</a:t>
          </a:r>
          <a:r>
            <a:rPr lang="en-GB" sz="1200" kern="1200" dirty="0" smtClean="0"/>
            <a:t> e </a:t>
          </a:r>
          <a:r>
            <a:rPr lang="en-GB" sz="1200" kern="1200" dirty="0" err="1" smtClean="0"/>
            <a:t>strutture</a:t>
          </a:r>
          <a:r>
            <a:rPr lang="en-GB" sz="1200" kern="1200" dirty="0" smtClean="0"/>
            <a:t> di </a:t>
          </a:r>
          <a:r>
            <a:rPr lang="en-GB" sz="1200" kern="1200" dirty="0" err="1" smtClean="0"/>
            <a:t>Sanita</a:t>
          </a:r>
          <a:endParaRPr lang="en-GB" sz="1200" kern="1200" dirty="0"/>
        </a:p>
      </dsp:txBody>
      <dsp:txXfrm>
        <a:off x="285613" y="479571"/>
        <a:ext cx="1030319" cy="502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292048" y="35681"/>
          <a:ext cx="2952683" cy="3102804"/>
        </a:xfrm>
        <a:prstGeom prst="blockArc">
          <a:avLst>
            <a:gd name="adj1" fmla="val 13289932"/>
            <a:gd name="adj2" fmla="val 1693546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178993" y="195877"/>
          <a:ext cx="2635077" cy="2635077"/>
        </a:xfrm>
        <a:prstGeom prst="blockArc">
          <a:avLst>
            <a:gd name="adj1" fmla="val 9703604"/>
            <a:gd name="adj2" fmla="val 1313524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245837" y="347829"/>
          <a:ext cx="3187969" cy="2635077"/>
        </a:xfrm>
        <a:prstGeom prst="blockArc">
          <a:avLst>
            <a:gd name="adj1" fmla="val 7219530"/>
            <a:gd name="adj2" fmla="val 1004241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245724" y="183587"/>
          <a:ext cx="3252950" cy="3002723"/>
        </a:xfrm>
        <a:prstGeom prst="blockArc">
          <a:avLst>
            <a:gd name="adj1" fmla="val 3479783"/>
            <a:gd name="adj2" fmla="val 732021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493574" y="104093"/>
          <a:ext cx="3052763" cy="3002723"/>
        </a:xfrm>
        <a:prstGeom prst="blockArc">
          <a:avLst>
            <a:gd name="adj1" fmla="val 725817"/>
            <a:gd name="adj2" fmla="val 3926559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336979" y="320050"/>
          <a:ext cx="3353031" cy="2635077"/>
        </a:xfrm>
        <a:prstGeom prst="blockArc">
          <a:avLst>
            <a:gd name="adj1" fmla="val 19213449"/>
            <a:gd name="adj2" fmla="val 63859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519329" y="114318"/>
          <a:ext cx="3070076" cy="2735157"/>
        </a:xfrm>
        <a:prstGeom prst="blockArc">
          <a:avLst>
            <a:gd name="adj1" fmla="val 16325150"/>
            <a:gd name="adj2" fmla="val 1928862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1341995" y="1118153"/>
          <a:ext cx="1016093" cy="101609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smtClean="0">
              <a:solidFill>
                <a:srgbClr val="FFC000"/>
              </a:solidFill>
            </a:rPr>
            <a:t>?</a:t>
          </a:r>
          <a:endParaRPr lang="en-GB" sz="4500" b="1" kern="1200" dirty="0">
            <a:solidFill>
              <a:srgbClr val="FFC000"/>
            </a:solidFill>
          </a:endParaRPr>
        </a:p>
      </dsp:txBody>
      <dsp:txXfrm>
        <a:off x="1490798" y="1266956"/>
        <a:ext cx="718487" cy="718487"/>
      </dsp:txXfrm>
    </dsp:sp>
    <dsp:sp modelId="{ADC8DC31-B5EE-4653-AF7E-5E9F4CD1736C}">
      <dsp:nvSpPr>
        <dsp:cNvPr id="0" name=""/>
        <dsp:cNvSpPr/>
      </dsp:nvSpPr>
      <dsp:spPr>
        <a:xfrm>
          <a:off x="1399465" y="-31029"/>
          <a:ext cx="1286430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Autorita</a:t>
          </a:r>
          <a:endParaRPr lang="en-GB" sz="1400" kern="1200" dirty="0"/>
        </a:p>
      </dsp:txBody>
      <dsp:txXfrm>
        <a:off x="1587858" y="73133"/>
        <a:ext cx="909644" cy="502941"/>
      </dsp:txXfrm>
    </dsp:sp>
    <dsp:sp modelId="{EFF52CB8-F65C-4A43-A414-BD036951EDA3}">
      <dsp:nvSpPr>
        <dsp:cNvPr id="0" name=""/>
        <dsp:cNvSpPr/>
      </dsp:nvSpPr>
      <dsp:spPr>
        <a:xfrm>
          <a:off x="2239755" y="374987"/>
          <a:ext cx="15333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Organizazzioni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Associazioni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Professionali</a:t>
          </a:r>
          <a:endParaRPr lang="en-GB" sz="1200" kern="1200" dirty="0" smtClean="0"/>
        </a:p>
      </dsp:txBody>
      <dsp:txXfrm>
        <a:off x="2464304" y="502700"/>
        <a:ext cx="1084219" cy="616656"/>
      </dsp:txXfrm>
    </dsp:sp>
    <dsp:sp modelId="{EC7CD308-22DB-437E-B3E2-216AC0CD8E9A}">
      <dsp:nvSpPr>
        <dsp:cNvPr id="0" name=""/>
        <dsp:cNvSpPr/>
      </dsp:nvSpPr>
      <dsp:spPr>
        <a:xfrm>
          <a:off x="2592292" y="1440160"/>
          <a:ext cx="13818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Fondazioni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Iniziative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Umanitarie</a:t>
          </a:r>
          <a:endParaRPr lang="en-GB" sz="1200" kern="1200" dirty="0"/>
        </a:p>
      </dsp:txBody>
      <dsp:txXfrm>
        <a:off x="2794654" y="1567873"/>
        <a:ext cx="977093" cy="616656"/>
      </dsp:txXfrm>
    </dsp:sp>
    <dsp:sp modelId="{4A349FCF-D23F-4290-A85A-6BA0AA568EBB}">
      <dsp:nvSpPr>
        <dsp:cNvPr id="0" name=""/>
        <dsp:cNvSpPr/>
      </dsp:nvSpPr>
      <dsp:spPr>
        <a:xfrm>
          <a:off x="1827902" y="2424895"/>
          <a:ext cx="1457973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Instituti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Scientifici</a:t>
          </a:r>
          <a:r>
            <a:rPr lang="en-GB" sz="1400" kern="1200" dirty="0" smtClean="0"/>
            <a:t>, </a:t>
          </a:r>
          <a:r>
            <a:rPr lang="en-GB" sz="1400" kern="1200" dirty="0" err="1" smtClean="0"/>
            <a:t>Universita</a:t>
          </a:r>
          <a:endParaRPr lang="en-GB" sz="1400" kern="1200" dirty="0"/>
        </a:p>
      </dsp:txBody>
      <dsp:txXfrm>
        <a:off x="2041417" y="2529057"/>
        <a:ext cx="1030943" cy="502941"/>
      </dsp:txXfrm>
    </dsp:sp>
    <dsp:sp modelId="{D1B051F6-A564-434D-B5CD-F926A06BC455}">
      <dsp:nvSpPr>
        <dsp:cNvPr id="0" name=""/>
        <dsp:cNvSpPr/>
      </dsp:nvSpPr>
      <dsp:spPr>
        <a:xfrm>
          <a:off x="538647" y="2361674"/>
          <a:ext cx="1297724" cy="837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Esperti</a:t>
          </a:r>
          <a:endParaRPr lang="en-GB" sz="1800" kern="1200" dirty="0"/>
        </a:p>
      </dsp:txBody>
      <dsp:txXfrm>
        <a:off x="728694" y="2484353"/>
        <a:ext cx="917630" cy="592348"/>
      </dsp:txXfrm>
    </dsp:sp>
    <dsp:sp modelId="{4459DD5F-2B37-44C2-8677-8263F349D976}">
      <dsp:nvSpPr>
        <dsp:cNvPr id="0" name=""/>
        <dsp:cNvSpPr/>
      </dsp:nvSpPr>
      <dsp:spPr>
        <a:xfrm>
          <a:off x="0" y="1592144"/>
          <a:ext cx="1158267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Settore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Privato</a:t>
          </a:r>
          <a:endParaRPr lang="en-GB" sz="1400" kern="1200" dirty="0"/>
        </a:p>
      </dsp:txBody>
      <dsp:txXfrm>
        <a:off x="169624" y="1696306"/>
        <a:ext cx="819019" cy="502941"/>
      </dsp:txXfrm>
    </dsp:sp>
    <dsp:sp modelId="{CC1F682C-7754-42E0-A210-09A79B93B07F}">
      <dsp:nvSpPr>
        <dsp:cNvPr id="0" name=""/>
        <dsp:cNvSpPr/>
      </dsp:nvSpPr>
      <dsp:spPr>
        <a:xfrm>
          <a:off x="72227" y="375409"/>
          <a:ext cx="1457091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Professionisti</a:t>
          </a:r>
          <a:r>
            <a:rPr lang="en-GB" sz="1200" kern="1200" dirty="0" smtClean="0"/>
            <a:t> e </a:t>
          </a:r>
          <a:r>
            <a:rPr lang="en-GB" sz="1200" kern="1200" dirty="0" err="1" smtClean="0"/>
            <a:t>strutture</a:t>
          </a:r>
          <a:r>
            <a:rPr lang="en-GB" sz="1200" kern="1200" dirty="0" smtClean="0"/>
            <a:t> di </a:t>
          </a:r>
          <a:r>
            <a:rPr lang="en-GB" sz="1200" kern="1200" dirty="0" err="1" smtClean="0"/>
            <a:t>Sanita</a:t>
          </a:r>
          <a:endParaRPr lang="en-GB" sz="1200" kern="1200" dirty="0"/>
        </a:p>
      </dsp:txBody>
      <dsp:txXfrm>
        <a:off x="285613" y="479571"/>
        <a:ext cx="1030319" cy="502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292048" y="35681"/>
          <a:ext cx="2952683" cy="3102804"/>
        </a:xfrm>
        <a:prstGeom prst="blockArc">
          <a:avLst>
            <a:gd name="adj1" fmla="val 13289932"/>
            <a:gd name="adj2" fmla="val 1693546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178993" y="195877"/>
          <a:ext cx="2635077" cy="2635077"/>
        </a:xfrm>
        <a:prstGeom prst="blockArc">
          <a:avLst>
            <a:gd name="adj1" fmla="val 9703604"/>
            <a:gd name="adj2" fmla="val 1313524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245837" y="347829"/>
          <a:ext cx="3187969" cy="2635077"/>
        </a:xfrm>
        <a:prstGeom prst="blockArc">
          <a:avLst>
            <a:gd name="adj1" fmla="val 7219530"/>
            <a:gd name="adj2" fmla="val 10042413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245724" y="183587"/>
          <a:ext cx="3252950" cy="3002723"/>
        </a:xfrm>
        <a:prstGeom prst="blockArc">
          <a:avLst>
            <a:gd name="adj1" fmla="val 3479783"/>
            <a:gd name="adj2" fmla="val 732021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493574" y="104093"/>
          <a:ext cx="3052763" cy="3002723"/>
        </a:xfrm>
        <a:prstGeom prst="blockArc">
          <a:avLst>
            <a:gd name="adj1" fmla="val 725817"/>
            <a:gd name="adj2" fmla="val 3926559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336979" y="320050"/>
          <a:ext cx="3353031" cy="2635077"/>
        </a:xfrm>
        <a:prstGeom prst="blockArc">
          <a:avLst>
            <a:gd name="adj1" fmla="val 19213449"/>
            <a:gd name="adj2" fmla="val 638596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519329" y="114318"/>
          <a:ext cx="3070076" cy="2735157"/>
        </a:xfrm>
        <a:prstGeom prst="blockArc">
          <a:avLst>
            <a:gd name="adj1" fmla="val 16325150"/>
            <a:gd name="adj2" fmla="val 19288627"/>
            <a:gd name="adj3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1341995" y="1118153"/>
          <a:ext cx="1016093" cy="101609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smtClean="0">
              <a:solidFill>
                <a:srgbClr val="FFC000"/>
              </a:solidFill>
            </a:rPr>
            <a:t>?</a:t>
          </a:r>
          <a:endParaRPr lang="en-GB" sz="4500" b="1" kern="1200" dirty="0">
            <a:solidFill>
              <a:srgbClr val="FFC000"/>
            </a:solidFill>
          </a:endParaRPr>
        </a:p>
      </dsp:txBody>
      <dsp:txXfrm>
        <a:off x="1490798" y="1266956"/>
        <a:ext cx="718487" cy="718487"/>
      </dsp:txXfrm>
    </dsp:sp>
    <dsp:sp modelId="{ADC8DC31-B5EE-4653-AF7E-5E9F4CD1736C}">
      <dsp:nvSpPr>
        <dsp:cNvPr id="0" name=""/>
        <dsp:cNvSpPr/>
      </dsp:nvSpPr>
      <dsp:spPr>
        <a:xfrm>
          <a:off x="1399465" y="-31029"/>
          <a:ext cx="1286430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Autorita</a:t>
          </a:r>
          <a:endParaRPr lang="en-GB" sz="1400" kern="1200" dirty="0"/>
        </a:p>
      </dsp:txBody>
      <dsp:txXfrm>
        <a:off x="1587858" y="73133"/>
        <a:ext cx="909644" cy="502941"/>
      </dsp:txXfrm>
    </dsp:sp>
    <dsp:sp modelId="{EFF52CB8-F65C-4A43-A414-BD036951EDA3}">
      <dsp:nvSpPr>
        <dsp:cNvPr id="0" name=""/>
        <dsp:cNvSpPr/>
      </dsp:nvSpPr>
      <dsp:spPr>
        <a:xfrm>
          <a:off x="2239755" y="374987"/>
          <a:ext cx="15333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Organizazzioni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Associazioni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Professionali</a:t>
          </a:r>
          <a:endParaRPr lang="en-GB" sz="1200" kern="1200" dirty="0" smtClean="0"/>
        </a:p>
      </dsp:txBody>
      <dsp:txXfrm>
        <a:off x="2464304" y="502700"/>
        <a:ext cx="1084219" cy="616656"/>
      </dsp:txXfrm>
    </dsp:sp>
    <dsp:sp modelId="{EC7CD308-22DB-437E-B3E2-216AC0CD8E9A}">
      <dsp:nvSpPr>
        <dsp:cNvPr id="0" name=""/>
        <dsp:cNvSpPr/>
      </dsp:nvSpPr>
      <dsp:spPr>
        <a:xfrm>
          <a:off x="2592292" y="1440160"/>
          <a:ext cx="1381817" cy="872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Fondazioni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Iniziative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Umanitarie</a:t>
          </a:r>
          <a:endParaRPr lang="en-GB" sz="1200" kern="1200" dirty="0"/>
        </a:p>
      </dsp:txBody>
      <dsp:txXfrm>
        <a:off x="2794654" y="1567873"/>
        <a:ext cx="977093" cy="616656"/>
      </dsp:txXfrm>
    </dsp:sp>
    <dsp:sp modelId="{4A349FCF-D23F-4290-A85A-6BA0AA568EBB}">
      <dsp:nvSpPr>
        <dsp:cNvPr id="0" name=""/>
        <dsp:cNvSpPr/>
      </dsp:nvSpPr>
      <dsp:spPr>
        <a:xfrm>
          <a:off x="1827902" y="2424895"/>
          <a:ext cx="1457973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Instituti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Scientifici</a:t>
          </a:r>
          <a:r>
            <a:rPr lang="en-GB" sz="1400" kern="1200" dirty="0" smtClean="0"/>
            <a:t>, </a:t>
          </a:r>
          <a:r>
            <a:rPr lang="en-GB" sz="1400" kern="1200" dirty="0" err="1" smtClean="0"/>
            <a:t>Universita</a:t>
          </a:r>
          <a:endParaRPr lang="en-GB" sz="1400" kern="1200" dirty="0"/>
        </a:p>
      </dsp:txBody>
      <dsp:txXfrm>
        <a:off x="2041417" y="2529057"/>
        <a:ext cx="1030943" cy="502941"/>
      </dsp:txXfrm>
    </dsp:sp>
    <dsp:sp modelId="{D1B051F6-A564-434D-B5CD-F926A06BC455}">
      <dsp:nvSpPr>
        <dsp:cNvPr id="0" name=""/>
        <dsp:cNvSpPr/>
      </dsp:nvSpPr>
      <dsp:spPr>
        <a:xfrm>
          <a:off x="538647" y="2361674"/>
          <a:ext cx="1297724" cy="837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Esperti</a:t>
          </a:r>
          <a:endParaRPr lang="en-GB" sz="1800" kern="1200" dirty="0"/>
        </a:p>
      </dsp:txBody>
      <dsp:txXfrm>
        <a:off x="728694" y="2484353"/>
        <a:ext cx="917630" cy="592348"/>
      </dsp:txXfrm>
    </dsp:sp>
    <dsp:sp modelId="{4459DD5F-2B37-44C2-8677-8263F349D976}">
      <dsp:nvSpPr>
        <dsp:cNvPr id="0" name=""/>
        <dsp:cNvSpPr/>
      </dsp:nvSpPr>
      <dsp:spPr>
        <a:xfrm>
          <a:off x="0" y="1592144"/>
          <a:ext cx="1158267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Settore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Privato</a:t>
          </a:r>
          <a:endParaRPr lang="en-GB" sz="1400" kern="1200" dirty="0"/>
        </a:p>
      </dsp:txBody>
      <dsp:txXfrm>
        <a:off x="169624" y="1696306"/>
        <a:ext cx="819019" cy="502941"/>
      </dsp:txXfrm>
    </dsp:sp>
    <dsp:sp modelId="{CC1F682C-7754-42E0-A210-09A79B93B07F}">
      <dsp:nvSpPr>
        <dsp:cNvPr id="0" name=""/>
        <dsp:cNvSpPr/>
      </dsp:nvSpPr>
      <dsp:spPr>
        <a:xfrm>
          <a:off x="72227" y="375409"/>
          <a:ext cx="1457091" cy="71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Professionisti</a:t>
          </a:r>
          <a:r>
            <a:rPr lang="en-GB" sz="1200" kern="1200" dirty="0" smtClean="0"/>
            <a:t> e </a:t>
          </a:r>
          <a:r>
            <a:rPr lang="en-GB" sz="1200" kern="1200" dirty="0" err="1" smtClean="0"/>
            <a:t>strutture</a:t>
          </a:r>
          <a:r>
            <a:rPr lang="en-GB" sz="1200" kern="1200" dirty="0" smtClean="0"/>
            <a:t> di </a:t>
          </a:r>
          <a:r>
            <a:rPr lang="en-GB" sz="1200" kern="1200" dirty="0" err="1" smtClean="0"/>
            <a:t>Sanita</a:t>
          </a:r>
          <a:endParaRPr lang="en-GB" sz="1200" kern="1200" dirty="0"/>
        </a:p>
      </dsp:txBody>
      <dsp:txXfrm>
        <a:off x="285613" y="479571"/>
        <a:ext cx="1030319" cy="5029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2E487-4B7F-4E7E-8C51-51D12626CD48}">
      <dsp:nvSpPr>
        <dsp:cNvPr id="0" name=""/>
        <dsp:cNvSpPr/>
      </dsp:nvSpPr>
      <dsp:spPr>
        <a:xfrm>
          <a:off x="150269" y="18668"/>
          <a:ext cx="1681004" cy="1766469"/>
        </a:xfrm>
        <a:prstGeom prst="blockArc">
          <a:avLst>
            <a:gd name="adj1" fmla="val 13289932"/>
            <a:gd name="adj2" fmla="val 16935463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F276-EE8A-45D8-9E78-DC419B8ABB61}">
      <dsp:nvSpPr>
        <dsp:cNvPr id="0" name=""/>
        <dsp:cNvSpPr/>
      </dsp:nvSpPr>
      <dsp:spPr>
        <a:xfrm>
          <a:off x="95315" y="97968"/>
          <a:ext cx="1500186" cy="1500186"/>
        </a:xfrm>
        <a:prstGeom prst="blockArc">
          <a:avLst>
            <a:gd name="adj1" fmla="val 9644878"/>
            <a:gd name="adj2" fmla="val 13064361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9333-0B6A-4A77-BC1C-2114A31F716E}">
      <dsp:nvSpPr>
        <dsp:cNvPr id="0" name=""/>
        <dsp:cNvSpPr/>
      </dsp:nvSpPr>
      <dsp:spPr>
        <a:xfrm>
          <a:off x="139437" y="205692"/>
          <a:ext cx="1814955" cy="1500186"/>
        </a:xfrm>
        <a:prstGeom prst="blockArc">
          <a:avLst>
            <a:gd name="adj1" fmla="val 7303902"/>
            <a:gd name="adj2" fmla="val 100869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DB4-4E8F-485C-BDF0-62178A3FD196}">
      <dsp:nvSpPr>
        <dsp:cNvPr id="0" name=""/>
        <dsp:cNvSpPr/>
      </dsp:nvSpPr>
      <dsp:spPr>
        <a:xfrm>
          <a:off x="123905" y="102882"/>
          <a:ext cx="1851950" cy="1709492"/>
        </a:xfrm>
        <a:prstGeom prst="blockArc">
          <a:avLst>
            <a:gd name="adj1" fmla="val 3479783"/>
            <a:gd name="adj2" fmla="val 732021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E225-71DC-4278-974A-9D92632DF9E9}">
      <dsp:nvSpPr>
        <dsp:cNvPr id="0" name=""/>
        <dsp:cNvSpPr/>
      </dsp:nvSpPr>
      <dsp:spPr>
        <a:xfrm>
          <a:off x="265023" y="57618"/>
          <a:ext cx="1737981" cy="1709492"/>
        </a:xfrm>
        <a:prstGeom prst="blockArc">
          <a:avLst>
            <a:gd name="adj1" fmla="val 725817"/>
            <a:gd name="adj2" fmla="val 3926559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A36E-6537-4CEA-AC5E-AE06AD81C0FF}">
      <dsp:nvSpPr>
        <dsp:cNvPr id="0" name=""/>
        <dsp:cNvSpPr/>
      </dsp:nvSpPr>
      <dsp:spPr>
        <a:xfrm>
          <a:off x="175870" y="180568"/>
          <a:ext cx="1908927" cy="1500186"/>
        </a:xfrm>
        <a:prstGeom prst="blockArc">
          <a:avLst>
            <a:gd name="adj1" fmla="val 19213449"/>
            <a:gd name="adj2" fmla="val 638596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79F-10C9-4B0A-9717-6A981E8639AC}">
      <dsp:nvSpPr>
        <dsp:cNvPr id="0" name=""/>
        <dsp:cNvSpPr/>
      </dsp:nvSpPr>
      <dsp:spPr>
        <a:xfrm>
          <a:off x="279683" y="63440"/>
          <a:ext cx="1747837" cy="1557163"/>
        </a:xfrm>
        <a:prstGeom prst="blockArc">
          <a:avLst>
            <a:gd name="adj1" fmla="val 16325150"/>
            <a:gd name="adj2" fmla="val 19288627"/>
            <a:gd name="adj3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A9CB-174C-4A57-B62A-37B9C62254F2}">
      <dsp:nvSpPr>
        <dsp:cNvPr id="0" name=""/>
        <dsp:cNvSpPr/>
      </dsp:nvSpPr>
      <dsp:spPr>
        <a:xfrm>
          <a:off x="750356" y="637269"/>
          <a:ext cx="573813" cy="573813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>
              <a:solidFill>
                <a:srgbClr val="FFC000"/>
              </a:solidFill>
            </a:rPr>
            <a:t>?</a:t>
          </a:r>
          <a:endParaRPr lang="en-GB" sz="2500" b="1" kern="1200" dirty="0">
            <a:solidFill>
              <a:srgbClr val="FFC000"/>
            </a:solidFill>
          </a:endParaRPr>
        </a:p>
      </dsp:txBody>
      <dsp:txXfrm>
        <a:off x="834389" y="721302"/>
        <a:ext cx="405747" cy="405747"/>
      </dsp:txXfrm>
    </dsp:sp>
    <dsp:sp modelId="{ADC8DC31-B5EE-4653-AF7E-5E9F4CD1736C}">
      <dsp:nvSpPr>
        <dsp:cNvPr id="0" name=""/>
        <dsp:cNvSpPr/>
      </dsp:nvSpPr>
      <dsp:spPr>
        <a:xfrm>
          <a:off x="783713" y="-17793"/>
          <a:ext cx="726479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Autorita</a:t>
          </a:r>
          <a:endParaRPr lang="en-GB" sz="800" kern="1200" dirty="0"/>
        </a:p>
      </dsp:txBody>
      <dsp:txXfrm>
        <a:off x="890103" y="41030"/>
        <a:ext cx="513699" cy="284023"/>
      </dsp:txXfrm>
    </dsp:sp>
    <dsp:sp modelId="{EFF52CB8-F65C-4A43-A414-BD036951EDA3}">
      <dsp:nvSpPr>
        <dsp:cNvPr id="0" name=""/>
        <dsp:cNvSpPr/>
      </dsp:nvSpPr>
      <dsp:spPr>
        <a:xfrm>
          <a:off x="1262756" y="213770"/>
          <a:ext cx="865903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Organizazzioni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Associazioni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Professionali</a:t>
          </a:r>
          <a:endParaRPr lang="en-GB" sz="800" kern="1200" dirty="0" smtClean="0"/>
        </a:p>
      </dsp:txBody>
      <dsp:txXfrm>
        <a:off x="1389565" y="285893"/>
        <a:ext cx="612285" cy="348241"/>
      </dsp:txXfrm>
    </dsp:sp>
    <dsp:sp modelId="{EC7CD308-22DB-437E-B3E2-216AC0CD8E9A}">
      <dsp:nvSpPr>
        <dsp:cNvPr id="0" name=""/>
        <dsp:cNvSpPr/>
      </dsp:nvSpPr>
      <dsp:spPr>
        <a:xfrm>
          <a:off x="1463138" y="820285"/>
          <a:ext cx="780347" cy="492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Fondazioni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Iniziative</a:t>
          </a:r>
          <a:r>
            <a:rPr lang="en-GB" sz="800" kern="1200" dirty="0" smtClean="0"/>
            <a:t> </a:t>
          </a:r>
          <a:r>
            <a:rPr lang="en-GB" sz="800" strike="sngStrike" kern="1200" dirty="0" err="1" smtClean="0"/>
            <a:t>Umanitarie</a:t>
          </a:r>
          <a:endParaRPr lang="en-GB" sz="800" strike="sngStrike" kern="1200" dirty="0"/>
        </a:p>
      </dsp:txBody>
      <dsp:txXfrm>
        <a:off x="1577417" y="892408"/>
        <a:ext cx="551789" cy="348241"/>
      </dsp:txXfrm>
    </dsp:sp>
    <dsp:sp modelId="{4A349FCF-D23F-4290-A85A-6BA0AA568EBB}">
      <dsp:nvSpPr>
        <dsp:cNvPr id="0" name=""/>
        <dsp:cNvSpPr/>
      </dsp:nvSpPr>
      <dsp:spPr>
        <a:xfrm>
          <a:off x="1028068" y="1380621"/>
          <a:ext cx="823354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Instituti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Scientifici</a:t>
          </a:r>
          <a:r>
            <a:rPr lang="en-GB" sz="800" kern="1200" dirty="0" smtClean="0"/>
            <a:t>, </a:t>
          </a:r>
          <a:r>
            <a:rPr lang="en-GB" sz="800" kern="1200" dirty="0" err="1" smtClean="0"/>
            <a:t>Universita</a:t>
          </a:r>
          <a:endParaRPr lang="en-GB" sz="800" kern="1200" dirty="0"/>
        </a:p>
      </dsp:txBody>
      <dsp:txXfrm>
        <a:off x="1148645" y="1439444"/>
        <a:ext cx="582200" cy="284023"/>
      </dsp:txXfrm>
    </dsp:sp>
    <dsp:sp modelId="{D1B051F6-A564-434D-B5CD-F926A06BC455}">
      <dsp:nvSpPr>
        <dsp:cNvPr id="0" name=""/>
        <dsp:cNvSpPr/>
      </dsp:nvSpPr>
      <dsp:spPr>
        <a:xfrm>
          <a:off x="293585" y="1344919"/>
          <a:ext cx="732858" cy="47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Espert</a:t>
          </a:r>
          <a:r>
            <a:rPr lang="en-GB" sz="1800" kern="1200" dirty="0" err="1" smtClean="0"/>
            <a:t>i</a:t>
          </a:r>
          <a:endParaRPr lang="en-GB" sz="1800" kern="1200" dirty="0"/>
        </a:p>
      </dsp:txBody>
      <dsp:txXfrm>
        <a:off x="400910" y="1414199"/>
        <a:ext cx="518208" cy="334514"/>
      </dsp:txXfrm>
    </dsp:sp>
    <dsp:sp modelId="{4459DD5F-2B37-44C2-8677-8263F349D976}">
      <dsp:nvSpPr>
        <dsp:cNvPr id="0" name=""/>
        <dsp:cNvSpPr/>
      </dsp:nvSpPr>
      <dsp:spPr>
        <a:xfrm>
          <a:off x="0" y="906449"/>
          <a:ext cx="654102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Settore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Privato</a:t>
          </a:r>
          <a:endParaRPr lang="en-GB" sz="800" kern="1200" dirty="0"/>
        </a:p>
      </dsp:txBody>
      <dsp:txXfrm>
        <a:off x="95791" y="965272"/>
        <a:ext cx="462520" cy="284023"/>
      </dsp:txXfrm>
    </dsp:sp>
    <dsp:sp modelId="{CC1F682C-7754-42E0-A210-09A79B93B07F}">
      <dsp:nvSpPr>
        <dsp:cNvPr id="0" name=""/>
        <dsp:cNvSpPr/>
      </dsp:nvSpPr>
      <dsp:spPr>
        <a:xfrm>
          <a:off x="28376" y="213634"/>
          <a:ext cx="822856" cy="401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Professionisti</a:t>
          </a:r>
          <a:r>
            <a:rPr lang="en-GB" sz="800" kern="1200" dirty="0" smtClean="0"/>
            <a:t> e </a:t>
          </a:r>
          <a:r>
            <a:rPr lang="en-GB" sz="800" kern="1200" dirty="0" err="1" smtClean="0"/>
            <a:t>strutture</a:t>
          </a:r>
          <a:r>
            <a:rPr lang="en-GB" sz="800" kern="1200" dirty="0" smtClean="0"/>
            <a:t> di </a:t>
          </a:r>
          <a:r>
            <a:rPr lang="en-GB" sz="800" kern="1200" dirty="0" err="1" smtClean="0"/>
            <a:t>Sanita</a:t>
          </a:r>
          <a:endParaRPr lang="en-GB" sz="800" kern="1200" dirty="0"/>
        </a:p>
      </dsp:txBody>
      <dsp:txXfrm>
        <a:off x="148880" y="272457"/>
        <a:ext cx="581848" cy="284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24275-517C-4BDE-8157-CA175BBD31F4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AE59-2C8E-4052-A802-A8EBCEBE240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0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Historically, healthcare-acquired infections (HAI) have been the main contribution of public health to</a:t>
            </a:r>
          </a:p>
          <a:p>
            <a:r>
              <a:rPr lang="en-US" dirty="0" smtClean="0"/>
              <a:t>the problem of patient harm. But, while HAI are a very important component of the patient safety</a:t>
            </a:r>
          </a:p>
          <a:p>
            <a:r>
              <a:rPr lang="en-US" dirty="0" smtClean="0"/>
              <a:t>challenge,14 there is no logical justification for such a limited engagement with one of the most acute</a:t>
            </a:r>
          </a:p>
          <a:p>
            <a:r>
              <a:rPr lang="en-US" dirty="0" smtClean="0"/>
              <a:t>threats to population health. The tools and techniques of public health would seem applicable to all</a:t>
            </a:r>
          </a:p>
          <a:p>
            <a:r>
              <a:rPr lang="en-US" dirty="0" smtClean="0"/>
              <a:t>Path</a:t>
            </a:r>
          </a:p>
          <a:p>
            <a:endParaRPr lang="en-US" dirty="0" smtClean="0"/>
          </a:p>
          <a:p>
            <a:r>
              <a:rPr lang="en-US" dirty="0" smtClean="0"/>
              <a:t>1=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know what to improve and whether our efforts are working, we need a much stronger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of the distribution and determinants of patient harm. </a:t>
            </a:r>
            <a:r>
              <a:rPr lang="en-US" dirty="0" smtClean="0"/>
              <a:t>ways to patient harm, from medication errors to falls,</a:t>
            </a:r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and Behavioral Science Applied to Health:.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many patient safety interventions rely on behavior change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handwashing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checklists, or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double-checking).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health-trained researchers and practitioners could make a particularly important contribution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on this discipline’s longstanding engagement with participatory action research /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communitybased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research. Because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C0FDC-A570-46B1-B818-6C31D398662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9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A8C7D7-BF06-4D49-863A-428D187AAA7E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245D6C-0AA9-4CAB-A8F2-AFDEF7C48BBF}" type="slidenum">
              <a:rPr lang="en-GB" smtClean="0"/>
              <a:t>‹N›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12.xml"/><Relationship Id="rId21" Type="http://schemas.microsoft.com/office/2007/relationships/diagramDrawing" Target="../diagrams/drawing11.xml"/><Relationship Id="rId42" Type="http://schemas.openxmlformats.org/officeDocument/2006/relationships/diagramData" Target="../diagrams/data16.xml"/><Relationship Id="rId47" Type="http://schemas.openxmlformats.org/officeDocument/2006/relationships/diagramData" Target="../diagrams/data17.xml"/><Relationship Id="rId63" Type="http://schemas.openxmlformats.org/officeDocument/2006/relationships/diagramLayout" Target="../diagrams/layout20.xml"/><Relationship Id="rId68" Type="http://schemas.openxmlformats.org/officeDocument/2006/relationships/diagramLayout" Target="../diagrams/layout21.xml"/><Relationship Id="rId16" Type="http://schemas.microsoft.com/office/2007/relationships/diagramDrawing" Target="../diagrams/drawing10.xml"/><Relationship Id="rId11" Type="http://schemas.microsoft.com/office/2007/relationships/diagramDrawing" Target="../diagrams/drawing9.xml"/><Relationship Id="rId32" Type="http://schemas.openxmlformats.org/officeDocument/2006/relationships/diagramData" Target="../diagrams/data14.xml"/><Relationship Id="rId37" Type="http://schemas.openxmlformats.org/officeDocument/2006/relationships/diagramData" Target="../diagrams/data15.xml"/><Relationship Id="rId53" Type="http://schemas.openxmlformats.org/officeDocument/2006/relationships/diagramLayout" Target="../diagrams/layout18.xml"/><Relationship Id="rId58" Type="http://schemas.openxmlformats.org/officeDocument/2006/relationships/diagramLayout" Target="../diagrams/layout19.xml"/><Relationship Id="rId74" Type="http://schemas.openxmlformats.org/officeDocument/2006/relationships/diagramQuickStyle" Target="../diagrams/quickStyle22.xml"/><Relationship Id="rId79" Type="http://schemas.openxmlformats.org/officeDocument/2006/relationships/diagramQuickStyle" Target="../diagrams/quickStyle23.xml"/><Relationship Id="rId5" Type="http://schemas.openxmlformats.org/officeDocument/2006/relationships/diagramColors" Target="../diagrams/colors8.xml"/><Relationship Id="rId61" Type="http://schemas.microsoft.com/office/2007/relationships/diagramDrawing" Target="../diagrams/drawing19.xml"/><Relationship Id="rId1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Colors" Target="../diagrams/colors14.xml"/><Relationship Id="rId43" Type="http://schemas.openxmlformats.org/officeDocument/2006/relationships/diagramLayout" Target="../diagrams/layout16.xml"/><Relationship Id="rId48" Type="http://schemas.openxmlformats.org/officeDocument/2006/relationships/diagramLayout" Target="../diagrams/layout17.xml"/><Relationship Id="rId56" Type="http://schemas.microsoft.com/office/2007/relationships/diagramDrawing" Target="../diagrams/drawing18.xml"/><Relationship Id="rId64" Type="http://schemas.openxmlformats.org/officeDocument/2006/relationships/diagramQuickStyle" Target="../diagrams/quickStyle20.xml"/><Relationship Id="rId69" Type="http://schemas.openxmlformats.org/officeDocument/2006/relationships/diagramQuickStyle" Target="../diagrams/quickStyle21.xml"/><Relationship Id="rId77" Type="http://schemas.openxmlformats.org/officeDocument/2006/relationships/diagramData" Target="../diagrams/data23.xml"/><Relationship Id="rId8" Type="http://schemas.openxmlformats.org/officeDocument/2006/relationships/diagramLayout" Target="../diagrams/layout9.xml"/><Relationship Id="rId51" Type="http://schemas.microsoft.com/office/2007/relationships/diagramDrawing" Target="../diagrams/drawing17.xml"/><Relationship Id="rId72" Type="http://schemas.openxmlformats.org/officeDocument/2006/relationships/diagramData" Target="../diagrams/data22.xml"/><Relationship Id="rId80" Type="http://schemas.openxmlformats.org/officeDocument/2006/relationships/diagramColors" Target="../diagrams/colors23.xml"/><Relationship Id="rId3" Type="http://schemas.openxmlformats.org/officeDocument/2006/relationships/diagramLayout" Target="../diagrams/layout8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33" Type="http://schemas.openxmlformats.org/officeDocument/2006/relationships/diagramLayout" Target="../diagrams/layout14.xml"/><Relationship Id="rId38" Type="http://schemas.openxmlformats.org/officeDocument/2006/relationships/diagramLayout" Target="../diagrams/layout15.xml"/><Relationship Id="rId46" Type="http://schemas.microsoft.com/office/2007/relationships/diagramDrawing" Target="../diagrams/drawing16.xml"/><Relationship Id="rId59" Type="http://schemas.openxmlformats.org/officeDocument/2006/relationships/diagramQuickStyle" Target="../diagrams/quickStyle19.xml"/><Relationship Id="rId67" Type="http://schemas.openxmlformats.org/officeDocument/2006/relationships/diagramData" Target="../diagrams/data21.xml"/><Relationship Id="rId20" Type="http://schemas.openxmlformats.org/officeDocument/2006/relationships/diagramColors" Target="../diagrams/colors11.xml"/><Relationship Id="rId41" Type="http://schemas.microsoft.com/office/2007/relationships/diagramDrawing" Target="../diagrams/drawing15.xml"/><Relationship Id="rId54" Type="http://schemas.openxmlformats.org/officeDocument/2006/relationships/diagramQuickStyle" Target="../diagrams/quickStyle18.xml"/><Relationship Id="rId62" Type="http://schemas.openxmlformats.org/officeDocument/2006/relationships/diagramData" Target="../diagrams/data20.xml"/><Relationship Id="rId70" Type="http://schemas.openxmlformats.org/officeDocument/2006/relationships/diagramColors" Target="../diagrams/colors21.xml"/><Relationship Id="rId75" Type="http://schemas.openxmlformats.org/officeDocument/2006/relationships/diagramColors" Target="../diagrams/colors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36" Type="http://schemas.microsoft.com/office/2007/relationships/diagramDrawing" Target="../diagrams/drawing14.xml"/><Relationship Id="rId49" Type="http://schemas.openxmlformats.org/officeDocument/2006/relationships/diagramQuickStyle" Target="../diagrams/quickStyle17.xml"/><Relationship Id="rId57" Type="http://schemas.openxmlformats.org/officeDocument/2006/relationships/diagramData" Target="../diagrams/data19.xml"/><Relationship Id="rId10" Type="http://schemas.openxmlformats.org/officeDocument/2006/relationships/diagramColors" Target="../diagrams/colors9.xml"/><Relationship Id="rId31" Type="http://schemas.microsoft.com/office/2007/relationships/diagramDrawing" Target="../diagrams/drawing13.xml"/><Relationship Id="rId44" Type="http://schemas.openxmlformats.org/officeDocument/2006/relationships/diagramQuickStyle" Target="../diagrams/quickStyle16.xml"/><Relationship Id="rId52" Type="http://schemas.openxmlformats.org/officeDocument/2006/relationships/diagramData" Target="../diagrams/data18.xml"/><Relationship Id="rId60" Type="http://schemas.openxmlformats.org/officeDocument/2006/relationships/diagramColors" Target="../diagrams/colors19.xml"/><Relationship Id="rId65" Type="http://schemas.openxmlformats.org/officeDocument/2006/relationships/diagramColors" Target="../diagrams/colors20.xml"/><Relationship Id="rId73" Type="http://schemas.openxmlformats.org/officeDocument/2006/relationships/diagramLayout" Target="../diagrams/layout22.xml"/><Relationship Id="rId78" Type="http://schemas.openxmlformats.org/officeDocument/2006/relationships/diagramLayout" Target="../diagrams/layout23.xml"/><Relationship Id="rId81" Type="http://schemas.microsoft.com/office/2007/relationships/diagramDrawing" Target="../diagrams/drawing2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9" Type="http://schemas.openxmlformats.org/officeDocument/2006/relationships/diagramQuickStyle" Target="../diagrams/quickStyle15.xml"/><Relationship Id="rId34" Type="http://schemas.openxmlformats.org/officeDocument/2006/relationships/diagramQuickStyle" Target="../diagrams/quickStyle14.xml"/><Relationship Id="rId50" Type="http://schemas.openxmlformats.org/officeDocument/2006/relationships/diagramColors" Target="../diagrams/colors17.xml"/><Relationship Id="rId55" Type="http://schemas.openxmlformats.org/officeDocument/2006/relationships/diagramColors" Target="../diagrams/colors18.xml"/><Relationship Id="rId76" Type="http://schemas.microsoft.com/office/2007/relationships/diagramDrawing" Target="../diagrams/drawing22.xml"/><Relationship Id="rId7" Type="http://schemas.openxmlformats.org/officeDocument/2006/relationships/diagramData" Target="../diagrams/data9.xml"/><Relationship Id="rId71" Type="http://schemas.microsoft.com/office/2007/relationships/diagramDrawing" Target="../diagrams/drawing21.xml"/><Relationship Id="rId2" Type="http://schemas.openxmlformats.org/officeDocument/2006/relationships/diagramData" Target="../diagrams/data8.xml"/><Relationship Id="rId29" Type="http://schemas.openxmlformats.org/officeDocument/2006/relationships/diagramQuickStyle" Target="../diagrams/quickStyle13.xml"/><Relationship Id="rId24" Type="http://schemas.openxmlformats.org/officeDocument/2006/relationships/diagramQuickStyle" Target="../diagrams/quickStyle12.xml"/><Relationship Id="rId40" Type="http://schemas.openxmlformats.org/officeDocument/2006/relationships/diagramColors" Target="../diagrams/colors15.xml"/><Relationship Id="rId45" Type="http://schemas.openxmlformats.org/officeDocument/2006/relationships/diagramColors" Target="../diagrams/colors16.xml"/><Relationship Id="rId66" Type="http://schemas.microsoft.com/office/2007/relationships/diagramDrawing" Target="../diagrams/drawing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Responsabilita</a:t>
            </a:r>
            <a:r>
              <a:rPr lang="en-GB" dirty="0" smtClean="0"/>
              <a:t>, </a:t>
            </a:r>
            <a:r>
              <a:rPr lang="en-GB" dirty="0" err="1" smtClean="0"/>
              <a:t>sicurezza</a:t>
            </a:r>
            <a:r>
              <a:rPr lang="en-GB" dirty="0" smtClean="0"/>
              <a:t> e </a:t>
            </a:r>
            <a:r>
              <a:rPr lang="en-GB" dirty="0" err="1" smtClean="0"/>
              <a:t>qualita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cure, </a:t>
            </a:r>
            <a:r>
              <a:rPr lang="en-GB" dirty="0" err="1" smtClean="0"/>
              <a:t>Formazione</a:t>
            </a:r>
            <a:r>
              <a:rPr lang="en-GB" dirty="0" smtClean="0"/>
              <a:t> del </a:t>
            </a:r>
            <a:r>
              <a:rPr lang="en-GB" dirty="0" err="1" smtClean="0"/>
              <a:t>Personale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4509120"/>
            <a:ext cx="9108504" cy="17526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Konstantinos </a:t>
            </a:r>
            <a:r>
              <a:rPr lang="en-GB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Petsanis</a:t>
            </a: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sz="1800" dirty="0" err="1" smtClean="0"/>
              <a:t>Neurologo</a:t>
            </a:r>
            <a:endParaRPr lang="en-GB" sz="1800" dirty="0" smtClean="0"/>
          </a:p>
          <a:p>
            <a:r>
              <a:rPr lang="en-GB" sz="1800" dirty="0" err="1" smtClean="0"/>
              <a:t>Consulente</a:t>
            </a:r>
            <a:r>
              <a:rPr lang="en-GB" sz="1800" dirty="0" smtClean="0"/>
              <a:t> </a:t>
            </a:r>
            <a:r>
              <a:rPr lang="en-GB" sz="1800" dirty="0" err="1" smtClean="0"/>
              <a:t>dipartimento</a:t>
            </a:r>
            <a:r>
              <a:rPr lang="en-GB" sz="1800" dirty="0" smtClean="0"/>
              <a:t> per la </a:t>
            </a:r>
            <a:r>
              <a:rPr lang="en-GB" sz="1800" dirty="0" err="1" smtClean="0"/>
              <a:t>Sicurezza</a:t>
            </a:r>
            <a:r>
              <a:rPr lang="en-GB" sz="1800" dirty="0" smtClean="0"/>
              <a:t> e </a:t>
            </a:r>
            <a:r>
              <a:rPr lang="en-GB" sz="1800" dirty="0" err="1" smtClean="0"/>
              <a:t>Qualita</a:t>
            </a:r>
            <a:r>
              <a:rPr lang="en-GB" sz="1800" dirty="0" smtClean="0"/>
              <a:t> </a:t>
            </a:r>
            <a:r>
              <a:rPr lang="en-GB" sz="1800" dirty="0" err="1" smtClean="0"/>
              <a:t>dei</a:t>
            </a:r>
            <a:r>
              <a:rPr lang="en-GB" sz="1800" dirty="0" smtClean="0"/>
              <a:t> </a:t>
            </a:r>
            <a:r>
              <a:rPr lang="en-GB" sz="1800" dirty="0" err="1" smtClean="0"/>
              <a:t>Pazienti</a:t>
            </a:r>
            <a:endParaRPr lang="en-GB" sz="1800" dirty="0" smtClean="0"/>
          </a:p>
          <a:p>
            <a:r>
              <a:rPr lang="en-GB" sz="1800" dirty="0" err="1" smtClean="0"/>
              <a:t>Organizzazione</a:t>
            </a:r>
            <a:r>
              <a:rPr lang="en-GB" sz="1800" dirty="0" smtClean="0"/>
              <a:t> </a:t>
            </a:r>
            <a:r>
              <a:rPr lang="en-GB" sz="1800" dirty="0" err="1" smtClean="0"/>
              <a:t>Mondiale</a:t>
            </a:r>
            <a:r>
              <a:rPr lang="en-GB" sz="1800" dirty="0" smtClean="0"/>
              <a:t> </a:t>
            </a:r>
            <a:r>
              <a:rPr lang="en-GB" sz="1800" dirty="0" err="1" smtClean="0"/>
              <a:t>della</a:t>
            </a:r>
            <a:r>
              <a:rPr lang="en-GB" sz="1800" dirty="0" smtClean="0"/>
              <a:t> </a:t>
            </a:r>
            <a:r>
              <a:rPr lang="en-GB" sz="1800" dirty="0" err="1" smtClean="0"/>
              <a:t>Sanita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9169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>
          <a:xfrm>
            <a:off x="2733280" y="332656"/>
            <a:ext cx="3926952" cy="37890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La </a:t>
            </a:r>
            <a:r>
              <a:rPr lang="en-GB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domanda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è…</a:t>
            </a:r>
            <a:r>
              <a:rPr lang="en-GB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vogliamo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veramente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dare </a:t>
            </a:r>
            <a:r>
              <a:rPr lang="en-GB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una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soluzione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?</a:t>
            </a:r>
          </a:p>
          <a:p>
            <a:endParaRPr lang="en-GB" sz="3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3" r="3283"/>
          <a:stretch/>
        </p:blipFill>
        <p:spPr>
          <a:xfrm>
            <a:off x="6573116" y="0"/>
            <a:ext cx="2607396" cy="1916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5411106"/>
            <a:ext cx="2688743" cy="1617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3221516"/>
            <a:ext cx="2483767" cy="3788156"/>
          </a:xfrm>
          <a:prstGeom prst="rect">
            <a:avLst/>
          </a:prstGeom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4161"/>
            <a:ext cx="2880320" cy="2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-3835"/>
          <a:stretch/>
        </p:blipFill>
        <p:spPr bwMode="auto">
          <a:xfrm>
            <a:off x="6660232" y="1875177"/>
            <a:ext cx="25724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614663"/>
            <a:ext cx="2688743" cy="17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688744" cy="1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r="1954"/>
          <a:stretch/>
        </p:blipFill>
        <p:spPr bwMode="auto">
          <a:xfrm>
            <a:off x="-36216" y="1789237"/>
            <a:ext cx="2688448" cy="18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82" y="0"/>
            <a:ext cx="9075738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Danno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dalla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malasanita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…</a:t>
            </a:r>
            <a:r>
              <a:rPr lang="en-GB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una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PANDEMIA!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764704"/>
            <a:ext cx="8352928" cy="264557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86868"/>
              </a:buClr>
              <a:buFont typeface="Wingdings" pitchFamily="2" charset="2"/>
              <a:buChar char="§"/>
            </a:pPr>
            <a:r>
              <a:rPr lang="en-US" sz="2400" dirty="0" smtClean="0"/>
              <a:t>USA (1999)  -100,000 </a:t>
            </a:r>
            <a:r>
              <a:rPr lang="en-US" sz="2400" dirty="0" err="1" smtClean="0"/>
              <a:t>morti</a:t>
            </a:r>
            <a:r>
              <a:rPr lang="en-US" sz="2400" dirty="0" smtClean="0"/>
              <a:t>/anno </a:t>
            </a:r>
            <a:r>
              <a:rPr lang="en-US" sz="2400" dirty="0" err="1" smtClean="0"/>
              <a:t>errori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</a:p>
          <a:p>
            <a:pPr>
              <a:buClr>
                <a:srgbClr val="686868"/>
              </a:buClr>
              <a:buFont typeface="Wingdings" pitchFamily="2" charset="2"/>
              <a:buNone/>
            </a:pPr>
            <a:r>
              <a:rPr lang="en-US" sz="2400" dirty="0" smtClean="0"/>
              <a:t> 		   	 -100,000 </a:t>
            </a:r>
            <a:r>
              <a:rPr lang="en-US" sz="2400" dirty="0" err="1" smtClean="0"/>
              <a:t>morti</a:t>
            </a:r>
            <a:r>
              <a:rPr lang="en-US" sz="2400" dirty="0" smtClean="0"/>
              <a:t>/ anno </a:t>
            </a:r>
            <a:r>
              <a:rPr lang="en-US" sz="2400" dirty="0" err="1" smtClean="0"/>
              <a:t>infezioni</a:t>
            </a:r>
            <a:r>
              <a:rPr lang="en-US" sz="2400" dirty="0" smtClean="0"/>
              <a:t> </a:t>
            </a:r>
            <a:r>
              <a:rPr lang="en-US" sz="2400" dirty="0" err="1" smtClean="0"/>
              <a:t>ospedaliere</a:t>
            </a:r>
            <a:r>
              <a:rPr lang="en-US" sz="2400" dirty="0" smtClean="0"/>
              <a:t>       </a:t>
            </a:r>
          </a:p>
          <a:p>
            <a:pPr marL="0" indent="0">
              <a:buClr>
                <a:srgbClr val="686868"/>
              </a:buClr>
              <a:buNone/>
            </a:pPr>
            <a:r>
              <a:rPr lang="en-US" sz="2400" b="1" dirty="0" smtClean="0"/>
              <a:t>     - </a:t>
            </a:r>
            <a:r>
              <a:rPr lang="en-US" sz="2400" b="1" dirty="0" err="1" smtClean="0"/>
              <a:t>Equivalenti</a:t>
            </a:r>
            <a:r>
              <a:rPr lang="en-US" sz="2400" b="1" dirty="0" smtClean="0"/>
              <a:t> a</a:t>
            </a:r>
            <a:r>
              <a:rPr lang="en-US" sz="2400" dirty="0" smtClean="0"/>
              <a:t>: </a:t>
            </a:r>
            <a:r>
              <a:rPr lang="en-US" sz="2400" b="1" dirty="0" smtClean="0"/>
              <a:t>15-20 </a:t>
            </a:r>
            <a:r>
              <a:rPr lang="en-US" sz="2400" b="1" dirty="0" err="1" smtClean="0"/>
              <a:t>incidenti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aerei</a:t>
            </a:r>
            <a:r>
              <a:rPr lang="en-US" sz="2400" b="1" dirty="0" smtClean="0"/>
              <a:t> (Jumbo jets)) </a:t>
            </a:r>
            <a:r>
              <a:rPr lang="en-US" sz="2400" b="1" dirty="0" err="1" smtClean="0"/>
              <a:t>ogni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settimana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negli</a:t>
            </a:r>
            <a:r>
              <a:rPr lang="en-US" sz="2400" b="1" dirty="0" smtClean="0"/>
              <a:t> USA !!!</a:t>
            </a:r>
          </a:p>
          <a:p>
            <a:pPr marL="0" indent="0">
              <a:buClr>
                <a:srgbClr val="686868"/>
              </a:buClr>
              <a:buNone/>
            </a:pPr>
            <a:r>
              <a:rPr lang="en-US" sz="2400" dirty="0" smtClean="0"/>
              <a:t>     - If </a:t>
            </a:r>
            <a:r>
              <a:rPr lang="en-US" sz="2400" dirty="0"/>
              <a:t>400,000 </a:t>
            </a:r>
            <a:r>
              <a:rPr lang="en-US" sz="2400" dirty="0" err="1" smtClean="0"/>
              <a:t>morti</a:t>
            </a:r>
            <a:r>
              <a:rPr lang="en-US" sz="2400" dirty="0" smtClean="0"/>
              <a:t>/anno (</a:t>
            </a:r>
            <a:r>
              <a:rPr lang="en-US" sz="2400" dirty="0" err="1" smtClean="0"/>
              <a:t>fonte</a:t>
            </a:r>
            <a:r>
              <a:rPr lang="en-US" sz="2400" dirty="0" smtClean="0"/>
              <a:t> </a:t>
            </a:r>
            <a:r>
              <a:rPr lang="en-US" sz="2400" dirty="0" err="1" smtClean="0"/>
              <a:t>diversa</a:t>
            </a:r>
            <a:r>
              <a:rPr lang="en-US" sz="2400" dirty="0" smtClean="0"/>
              <a:t>) …… 30 jumbo jets</a:t>
            </a:r>
          </a:p>
          <a:p>
            <a:pPr>
              <a:buClr>
                <a:srgbClr val="686868"/>
              </a:buClr>
              <a:buFont typeface="Wingdings" pitchFamily="2" charset="2"/>
              <a:buChar char="§"/>
            </a:pPr>
            <a:r>
              <a:rPr lang="en-US" sz="2400" b="1" dirty="0" err="1" smtClean="0"/>
              <a:t>Lutto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globale</a:t>
            </a:r>
            <a:r>
              <a:rPr lang="en-US" sz="2400" b="1" dirty="0" smtClean="0"/>
              <a:t> per le </a:t>
            </a:r>
            <a:r>
              <a:rPr lang="en-US" sz="2400" b="1" dirty="0" err="1" smtClean="0"/>
              <a:t>vittime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Germanwings</a:t>
            </a:r>
            <a:endParaRPr lang="en-US" sz="2400" b="1" dirty="0" smtClean="0"/>
          </a:p>
          <a:p>
            <a:pPr marL="36576" indent="0">
              <a:buClr>
                <a:srgbClr val="686868"/>
              </a:buClr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…e per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morti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malasanita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perche</a:t>
            </a:r>
            <a:r>
              <a:rPr lang="en-US" sz="2400" b="1" dirty="0" smtClean="0"/>
              <a:t> non </a:t>
            </a:r>
            <a:r>
              <a:rPr lang="en-US" sz="2400" b="1" dirty="0" err="1" smtClean="0"/>
              <a:t>piangiamo</a:t>
            </a:r>
            <a:r>
              <a:rPr lang="en-US" sz="2400" b="1" dirty="0" smtClean="0"/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3631664"/>
            <a:ext cx="4608512" cy="3046988"/>
          </a:xfrm>
          <a:prstGeom prst="rect">
            <a:avLst/>
          </a:prstGeom>
          <a:solidFill>
            <a:srgbClr val="D3CDB1"/>
          </a:solidFill>
        </p:spPr>
        <p:txBody>
          <a:bodyPr wrap="square">
            <a:spAutoFit/>
          </a:bodyPr>
          <a:lstStyle/>
          <a:p>
            <a:pPr>
              <a:buClr>
                <a:srgbClr val="686868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+mn-cs"/>
              </a:rPr>
              <a:t>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societa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conosce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problema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…?</a:t>
            </a:r>
          </a:p>
          <a:p>
            <a:pPr>
              <a:buClr>
                <a:srgbClr val="686868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 media non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conoscono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problema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….</a:t>
            </a:r>
          </a:p>
          <a:p>
            <a:pPr>
              <a:buClr>
                <a:srgbClr val="686868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governi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non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conoscono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problema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>
              <a:buClr>
                <a:srgbClr val="686868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professionisti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della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sanita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’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non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conoscono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problema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…?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16" y="3659319"/>
            <a:ext cx="42102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Dati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OMS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PkTpxcu9YA0gFC1RJ-MoZjNk-1etZQmPmywxZYT2y24uyMu8E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696744" cy="42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….di chi è la </a:t>
            </a:r>
            <a:r>
              <a:rPr lang="en-GB" sz="4000" dirty="0" err="1" smtClean="0"/>
              <a:t>colpa</a:t>
            </a:r>
            <a:r>
              <a:rPr lang="en-GB" sz="4000" dirty="0" smtClean="0"/>
              <a:t>….?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3290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96944" cy="980728"/>
          </a:xfrm>
        </p:spPr>
        <p:txBody>
          <a:bodyPr>
            <a:noAutofit/>
          </a:bodyPr>
          <a:lstStyle/>
          <a:p>
            <a:r>
              <a:rPr lang="en-GB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Una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rete intelligente…….ma </a:t>
            </a:r>
            <a:r>
              <a:rPr lang="en-GB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anche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efficiente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…?!?!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4060461"/>
              </p:ext>
            </p:extLst>
          </p:nvPr>
        </p:nvGraphicFramePr>
        <p:xfrm>
          <a:off x="647564" y="1628800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459139" y="2988783"/>
            <a:ext cx="648072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90420" y="4064878"/>
            <a:ext cx="864096" cy="3445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60032" y="4022159"/>
            <a:ext cx="1291524" cy="2005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5996" y="2708920"/>
            <a:ext cx="0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83175" y="4670478"/>
            <a:ext cx="353514" cy="7766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60032" y="3204807"/>
            <a:ext cx="71546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16016" y="4509120"/>
            <a:ext cx="650382" cy="879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73083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Ci </a:t>
            </a:r>
            <a:r>
              <a:rPr lang="en-GB" sz="4400" dirty="0" err="1" smtClean="0">
                <a:solidFill>
                  <a:schemeClr val="bg1"/>
                </a:solidFill>
              </a:rPr>
              <a:t>sono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soluzioni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vere</a:t>
            </a:r>
            <a:r>
              <a:rPr lang="en-GB" sz="4400" dirty="0" smtClean="0">
                <a:solidFill>
                  <a:schemeClr val="bg1"/>
                </a:solidFill>
              </a:rPr>
              <a:t>…?.....e </a:t>
            </a:r>
            <a:r>
              <a:rPr lang="en-GB" sz="4400" dirty="0" err="1" smtClean="0">
                <a:solidFill>
                  <a:schemeClr val="bg1"/>
                </a:solidFill>
              </a:rPr>
              <a:t>quali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sono</a:t>
            </a:r>
            <a:r>
              <a:rPr lang="en-GB" sz="4400" dirty="0" smtClean="0">
                <a:solidFill>
                  <a:schemeClr val="bg1"/>
                </a:solidFill>
              </a:rPr>
              <a:t>…? 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30" y="3284984"/>
            <a:ext cx="6174956" cy="25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2376421"/>
              </p:ext>
            </p:extLst>
          </p:nvPr>
        </p:nvGraphicFramePr>
        <p:xfrm>
          <a:off x="1522740" y="989439"/>
          <a:ext cx="6937692" cy="527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059832" y="2276872"/>
            <a:ext cx="1870949" cy="1143000"/>
            <a:chOff x="1607841" y="533399"/>
            <a:chExt cx="1483316" cy="1143000"/>
          </a:xfrm>
        </p:grpSpPr>
        <p:sp>
          <p:nvSpPr>
            <p:cNvPr id="4" name="Oval 3"/>
            <p:cNvSpPr/>
            <p:nvPr/>
          </p:nvSpPr>
          <p:spPr>
            <a:xfrm>
              <a:off x="1607841" y="533399"/>
              <a:ext cx="1483316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825068" y="700787"/>
              <a:ext cx="1048862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err="1" smtClean="0"/>
                <a:t>Controllo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Monitoraggio</a:t>
              </a:r>
              <a:endParaRPr lang="en-GB" sz="16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91680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Ricetta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magica</a:t>
            </a:r>
            <a:r>
              <a:rPr lang="en-GB" sz="3200" dirty="0" smtClean="0">
                <a:solidFill>
                  <a:schemeClr val="bg1"/>
                </a:solidFill>
              </a:rPr>
              <a:t>….no…!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980728"/>
          </a:xfrm>
        </p:spPr>
        <p:txBody>
          <a:bodyPr>
            <a:normAutofit/>
          </a:bodyPr>
          <a:lstStyle/>
          <a:p>
            <a:r>
              <a:rPr lang="en-GB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Una</a:t>
            </a:r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rete </a:t>
            </a:r>
            <a:r>
              <a:rPr lang="en-GB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intelligente</a:t>
            </a:r>
            <a:endParaRPr lang="en-GB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4842427"/>
              </p:ext>
            </p:extLst>
          </p:nvPr>
        </p:nvGraphicFramePr>
        <p:xfrm>
          <a:off x="611560" y="980728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75856" y="2204864"/>
            <a:ext cx="648072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59832" y="3645024"/>
            <a:ext cx="864096" cy="3445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08668" y="3789040"/>
            <a:ext cx="1291524" cy="2005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5996" y="1988840"/>
            <a:ext cx="0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30454" y="3989610"/>
            <a:ext cx="353514" cy="7766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08668" y="2708920"/>
            <a:ext cx="71546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16016" y="3989610"/>
            <a:ext cx="650382" cy="879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1522404"/>
              </p:ext>
            </p:extLst>
          </p:nvPr>
        </p:nvGraphicFramePr>
        <p:xfrm>
          <a:off x="179512" y="188640"/>
          <a:ext cx="41044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7456955"/>
              </p:ext>
            </p:extLst>
          </p:nvPr>
        </p:nvGraphicFramePr>
        <p:xfrm>
          <a:off x="4860032" y="116632"/>
          <a:ext cx="41044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9765905"/>
              </p:ext>
            </p:extLst>
          </p:nvPr>
        </p:nvGraphicFramePr>
        <p:xfrm>
          <a:off x="251520" y="3714486"/>
          <a:ext cx="41044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034425"/>
              </p:ext>
            </p:extLst>
          </p:nvPr>
        </p:nvGraphicFramePr>
        <p:xfrm>
          <a:off x="5039544" y="3689648"/>
          <a:ext cx="41044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Oval 5"/>
          <p:cNvSpPr/>
          <p:nvPr/>
        </p:nvSpPr>
        <p:spPr>
          <a:xfrm>
            <a:off x="3635896" y="2564904"/>
            <a:ext cx="1728192" cy="16561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39952" y="2780928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C000"/>
                </a:solidFill>
              </a:rPr>
              <a:t>?</a:t>
            </a:r>
            <a:endParaRPr lang="en-GB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2608401"/>
              </p:ext>
            </p:extLst>
          </p:nvPr>
        </p:nvGraphicFramePr>
        <p:xfrm>
          <a:off x="6838544" y="14106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6201677"/>
              </p:ext>
            </p:extLst>
          </p:nvPr>
        </p:nvGraphicFramePr>
        <p:xfrm>
          <a:off x="4427984" y="26097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8456940"/>
              </p:ext>
            </p:extLst>
          </p:nvPr>
        </p:nvGraphicFramePr>
        <p:xfrm>
          <a:off x="6842560" y="1916832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3559066"/>
              </p:ext>
            </p:extLst>
          </p:nvPr>
        </p:nvGraphicFramePr>
        <p:xfrm>
          <a:off x="4499992" y="1822147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3629367"/>
              </p:ext>
            </p:extLst>
          </p:nvPr>
        </p:nvGraphicFramePr>
        <p:xfrm>
          <a:off x="0" y="0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97963993"/>
              </p:ext>
            </p:extLst>
          </p:nvPr>
        </p:nvGraphicFramePr>
        <p:xfrm>
          <a:off x="2267744" y="116632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2154101"/>
              </p:ext>
            </p:extLst>
          </p:nvPr>
        </p:nvGraphicFramePr>
        <p:xfrm>
          <a:off x="0" y="1844824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11577610"/>
              </p:ext>
            </p:extLst>
          </p:nvPr>
        </p:nvGraphicFramePr>
        <p:xfrm>
          <a:off x="2051720" y="1844824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10" name="Oval 9"/>
          <p:cNvSpPr/>
          <p:nvPr/>
        </p:nvSpPr>
        <p:spPr>
          <a:xfrm>
            <a:off x="1907704" y="1556792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39952" y="1590923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9046994"/>
              </p:ext>
            </p:extLst>
          </p:nvPr>
        </p:nvGraphicFramePr>
        <p:xfrm>
          <a:off x="0" y="3573016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9655507"/>
              </p:ext>
            </p:extLst>
          </p:nvPr>
        </p:nvGraphicFramePr>
        <p:xfrm>
          <a:off x="2208147" y="3645024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172524961"/>
              </p:ext>
            </p:extLst>
          </p:nvPr>
        </p:nvGraphicFramePr>
        <p:xfrm>
          <a:off x="4427984" y="3717032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48434841"/>
              </p:ext>
            </p:extLst>
          </p:nvPr>
        </p:nvGraphicFramePr>
        <p:xfrm>
          <a:off x="6824155" y="3717032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02787734"/>
              </p:ext>
            </p:extLst>
          </p:nvPr>
        </p:nvGraphicFramePr>
        <p:xfrm>
          <a:off x="0" y="5157192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90481265"/>
              </p:ext>
            </p:extLst>
          </p:nvPr>
        </p:nvGraphicFramePr>
        <p:xfrm>
          <a:off x="2195736" y="5090252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70139885"/>
              </p:ext>
            </p:extLst>
          </p:nvPr>
        </p:nvGraphicFramePr>
        <p:xfrm>
          <a:off x="4572000" y="5057800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227646974"/>
              </p:ext>
            </p:extLst>
          </p:nvPr>
        </p:nvGraphicFramePr>
        <p:xfrm>
          <a:off x="6808567" y="5063931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sp>
        <p:nvSpPr>
          <p:cNvPr id="21" name="Oval 20"/>
          <p:cNvSpPr/>
          <p:nvPr/>
        </p:nvSpPr>
        <p:spPr>
          <a:xfrm>
            <a:off x="1845169" y="3284984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412000" y="3228750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458777" y="4869160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789807" y="4882251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139952" y="4941168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51920" y="3068960"/>
            <a:ext cx="1008112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995936" y="2972851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?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93903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F0000"/>
                </a:solidFill>
              </a:rPr>
              <a:t>?</a:t>
            </a:r>
            <a:r>
              <a:rPr lang="en-GB" sz="4000" dirty="0" smtClean="0"/>
              <a:t> = Leadership </a:t>
            </a:r>
            <a:r>
              <a:rPr lang="en-GB" sz="4000" dirty="0" err="1" smtClean="0"/>
              <a:t>colta</a:t>
            </a:r>
            <a:r>
              <a:rPr lang="en-GB" sz="4000" dirty="0" smtClean="0"/>
              <a:t> e ben </a:t>
            </a:r>
            <a:r>
              <a:rPr lang="en-GB" sz="4000" dirty="0" err="1" smtClean="0"/>
              <a:t>formata</a:t>
            </a:r>
            <a:endParaRPr lang="en-GB" sz="4000" dirty="0" smtClean="0"/>
          </a:p>
          <a:p>
            <a:r>
              <a:rPr lang="en-GB" sz="8000" dirty="0" smtClean="0">
                <a:solidFill>
                  <a:srgbClr val="FF0000"/>
                </a:solidFill>
              </a:rPr>
              <a:t>? </a:t>
            </a:r>
            <a:r>
              <a:rPr lang="en-GB" sz="4000" dirty="0" smtClean="0">
                <a:solidFill>
                  <a:srgbClr val="FF0000"/>
                </a:solidFill>
              </a:rPr>
              <a:t>= </a:t>
            </a:r>
            <a:r>
              <a:rPr lang="en-GB" sz="4000" dirty="0" err="1" smtClean="0"/>
              <a:t>Educazione</a:t>
            </a:r>
            <a:r>
              <a:rPr lang="en-GB" sz="4000" dirty="0" smtClean="0"/>
              <a:t> </a:t>
            </a:r>
            <a:r>
              <a:rPr lang="en-GB" sz="4000" dirty="0" err="1" smtClean="0"/>
              <a:t>vera</a:t>
            </a:r>
            <a:endParaRPr lang="en-GB" sz="4000" dirty="0" smtClean="0"/>
          </a:p>
          <a:p>
            <a:r>
              <a:rPr lang="en-GB" sz="8000" dirty="0">
                <a:solidFill>
                  <a:srgbClr val="FF0000"/>
                </a:solidFill>
              </a:rPr>
              <a:t>?</a:t>
            </a:r>
            <a:r>
              <a:rPr lang="en-GB" sz="4000" dirty="0" smtClean="0"/>
              <a:t>  = </a:t>
            </a:r>
            <a:r>
              <a:rPr lang="en-GB" sz="4000" dirty="0" err="1" smtClean="0"/>
              <a:t>Scienza</a:t>
            </a:r>
            <a:r>
              <a:rPr lang="en-GB" sz="4000" dirty="0" smtClean="0"/>
              <a:t> non </a:t>
            </a:r>
            <a:r>
              <a:rPr lang="en-GB" sz="4000" dirty="0" err="1" smtClean="0"/>
              <a:t>corrotta</a:t>
            </a:r>
            <a:endParaRPr lang="en-GB" sz="4000" dirty="0" smtClean="0"/>
          </a:p>
          <a:p>
            <a:r>
              <a:rPr lang="en-GB" sz="8000" dirty="0" smtClean="0">
                <a:solidFill>
                  <a:srgbClr val="FF0000"/>
                </a:solidFill>
              </a:rPr>
              <a:t>? </a:t>
            </a:r>
            <a:r>
              <a:rPr lang="en-GB" sz="4000" dirty="0" smtClean="0"/>
              <a:t>= Mass Media non </a:t>
            </a:r>
            <a:r>
              <a:rPr lang="en-GB" sz="4000" dirty="0" err="1" smtClean="0"/>
              <a:t>malguidate</a:t>
            </a:r>
            <a:endParaRPr lang="en-GB" sz="4000" dirty="0" smtClean="0"/>
          </a:p>
          <a:p>
            <a:r>
              <a:rPr lang="en-GB" sz="8000" dirty="0" smtClean="0">
                <a:solidFill>
                  <a:srgbClr val="FF0000"/>
                </a:solidFill>
              </a:rPr>
              <a:t>? </a:t>
            </a:r>
            <a:r>
              <a:rPr lang="en-GB" sz="4000" dirty="0" smtClean="0"/>
              <a:t>= </a:t>
            </a:r>
            <a:r>
              <a:rPr lang="en-GB" sz="4000" dirty="0" err="1" smtClean="0"/>
              <a:t>Vecchio</a:t>
            </a:r>
            <a:r>
              <a:rPr lang="en-GB" sz="4000" dirty="0" smtClean="0"/>
              <a:t> ‘regime’…a casa…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566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storia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raccontata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3356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5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C000"/>
                </a:solidFill>
              </a:rPr>
              <a:t>Grazie !</a:t>
            </a:r>
            <a:endParaRPr lang="en-GB" sz="5400" dirty="0">
              <a:solidFill>
                <a:srgbClr val="FFC000"/>
              </a:solidFill>
            </a:endParaRPr>
          </a:p>
        </p:txBody>
      </p:sp>
      <p:pic>
        <p:nvPicPr>
          <p:cNvPr id="3" name="Picture 2" descr="Gli stupidi governan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5091857" cy="45999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19672" y="6237312"/>
            <a:ext cx="30963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La </a:t>
            </a:r>
            <a:r>
              <a:rPr lang="en-GB" sz="3200" dirty="0" err="1" smtClean="0"/>
              <a:t>verita</a:t>
            </a:r>
            <a:r>
              <a:rPr lang="en-GB" sz="3200" dirty="0" smtClean="0"/>
              <a:t> </a:t>
            </a:r>
            <a:r>
              <a:rPr lang="en-GB" sz="3200" dirty="0" err="1" smtClean="0"/>
              <a:t>sulla</a:t>
            </a:r>
            <a:r>
              <a:rPr lang="en-GB" sz="3200" dirty="0" smtClean="0"/>
              <a:t> </a:t>
            </a:r>
            <a:r>
              <a:rPr lang="en-GB" sz="3200" dirty="0" err="1" smtClean="0"/>
              <a:t>sanita</a:t>
            </a:r>
            <a:r>
              <a:rPr lang="en-GB" sz="3200" dirty="0" smtClean="0"/>
              <a:t>’…..</a:t>
            </a:r>
            <a:r>
              <a:rPr lang="en-GB" sz="3200" dirty="0" smtClean="0"/>
              <a:t>dove la </a:t>
            </a:r>
            <a:r>
              <a:rPr lang="en-GB" sz="3200" dirty="0" err="1" smtClean="0"/>
              <a:t>realta</a:t>
            </a:r>
            <a:r>
              <a:rPr lang="en-GB" sz="3200" dirty="0" smtClean="0"/>
              <a:t>’ </a:t>
            </a:r>
            <a:r>
              <a:rPr lang="en-GB" sz="3200" dirty="0" err="1" smtClean="0"/>
              <a:t>supera</a:t>
            </a:r>
            <a:r>
              <a:rPr lang="en-GB" sz="3200" dirty="0" smtClean="0"/>
              <a:t> la fantasia…..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48672" cy="438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2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538" y="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 smtClean="0"/>
              <a:t>Sicurezza</a:t>
            </a:r>
            <a:r>
              <a:rPr lang="en-GB" sz="3200" dirty="0" smtClean="0"/>
              <a:t> e </a:t>
            </a:r>
            <a:r>
              <a:rPr lang="en-GB" sz="3200" dirty="0" err="1" smtClean="0"/>
              <a:t>Qualita</a:t>
            </a:r>
            <a:r>
              <a:rPr lang="en-GB" sz="3200" dirty="0" smtClean="0"/>
              <a:t>’ </a:t>
            </a:r>
            <a:r>
              <a:rPr lang="en-GB" sz="3200" dirty="0" err="1" smtClean="0"/>
              <a:t>delle</a:t>
            </a:r>
            <a:r>
              <a:rPr lang="en-GB" sz="3200" dirty="0" smtClean="0"/>
              <a:t> Cure</a:t>
            </a:r>
            <a:endParaRPr lang="en-GB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484784"/>
            <a:ext cx="8142932" cy="416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Lo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sviluppo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in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medicina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ha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elevato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il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numero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degli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anni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della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sopravivenza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umana</a:t>
            </a:r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Garantire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una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sanita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’ 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con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rispetto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sicurezza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per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pazienti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e’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ormai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un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argomento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che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ha zone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grigie</a:t>
            </a:r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L’ambiente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sanitario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ha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una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complessita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’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pericolosa</a:t>
            </a:r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La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commercializzazione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della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sanita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’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senza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qualita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’ 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e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sicurezza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contribuisce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ad un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futuro</a:t>
            </a:r>
            <a:r>
              <a:rPr lang="en-GB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oscuro</a:t>
            </a:r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/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/>
            <a:endParaRPr lang="en-GB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n-GB" sz="20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65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Sanita</a:t>
            </a:r>
            <a:r>
              <a:rPr lang="en-GB" dirty="0" smtClean="0"/>
              <a:t> è </a:t>
            </a:r>
            <a:r>
              <a:rPr lang="en-GB" dirty="0" err="1" smtClean="0"/>
              <a:t>pericolosa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8064896" cy="5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228492" y="2924944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572000" y="4653136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02369" y="5157192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15816" y="4993069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34816" y="5373216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516216" y="4293096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97216" y="4805536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944108" y="5373216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229408" y="2590800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05662" y="2954288"/>
            <a:ext cx="381000" cy="1524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L’ </a:t>
            </a:r>
            <a:r>
              <a:rPr lang="en-GB" dirty="0" err="1" smtClean="0"/>
              <a:t>Aviazione</a:t>
            </a:r>
            <a:r>
              <a:rPr lang="en-GB" dirty="0" smtClean="0"/>
              <a:t> è un </a:t>
            </a:r>
            <a:r>
              <a:rPr lang="en-GB" dirty="0" err="1" smtClean="0"/>
              <a:t>industria</a:t>
            </a:r>
            <a:r>
              <a:rPr lang="en-GB" dirty="0" smtClean="0"/>
              <a:t> di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sicurezza</a:t>
            </a:r>
            <a:endParaRPr lang="en-GB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22637" y="1772816"/>
            <a:ext cx="4038600" cy="25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Hospital Chief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Hospital Managers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Clinician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Allied health-care staff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Medical teams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043" y="1772816"/>
            <a:ext cx="4038600" cy="32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buFont typeface="Arial" pitchFamily="34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Airline Company Chief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Ground Managers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Pilot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			Co-pilot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Crew resource management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8697" y="4221088"/>
            <a:ext cx="6705600" cy="2631490"/>
          </a:xfrm>
          <a:prstGeom prst="rect">
            <a:avLst/>
          </a:prstGeom>
          <a:solidFill>
            <a:srgbClr val="D7E6F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3256C8"/>
                </a:solidFill>
              </a:rPr>
              <a:t>-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Svillupare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ma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anche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implementare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nuovi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regolamenti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ma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applicare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anche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quelli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gia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’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esistenti</a:t>
            </a:r>
            <a:endParaRPr lang="en-US" altLang="en-US" sz="2200" b="1" dirty="0">
              <a:solidFill>
                <a:srgbClr val="3256C8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3256C8"/>
                </a:solidFill>
              </a:rPr>
              <a:t>-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Standardizzare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le procedure</a:t>
            </a:r>
            <a:endParaRPr lang="en-US" altLang="en-US" sz="2200" b="1" dirty="0">
              <a:solidFill>
                <a:srgbClr val="3256C8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3256C8"/>
                </a:solidFill>
              </a:rPr>
              <a:t>-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Investigare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sugli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incidenti</a:t>
            </a:r>
            <a:r>
              <a:rPr lang="en-US" altLang="en-US" sz="2200" b="1" dirty="0">
                <a:solidFill>
                  <a:srgbClr val="3256C8"/>
                </a:solidFill>
              </a:rPr>
              <a:t>	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3256C8"/>
                </a:solidFill>
              </a:rPr>
              <a:t>-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Segnalazione</a:t>
            </a:r>
            <a:r>
              <a:rPr lang="en-US" altLang="en-US" sz="2200" b="1" dirty="0" smtClean="0">
                <a:solidFill>
                  <a:srgbClr val="3256C8"/>
                </a:solidFill>
              </a:rPr>
              <a:t> di </a:t>
            </a:r>
            <a:r>
              <a:rPr lang="en-US" altLang="en-US" sz="2200" b="1" dirty="0" err="1" smtClean="0">
                <a:solidFill>
                  <a:srgbClr val="3256C8"/>
                </a:solidFill>
              </a:rPr>
              <a:t>errori</a:t>
            </a:r>
            <a:endParaRPr lang="en-US" altLang="en-US" sz="2200" b="1" dirty="0">
              <a:solidFill>
                <a:srgbClr val="3256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9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4098"/>
            <a:ext cx="7470648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Cosa </a:t>
            </a:r>
            <a:r>
              <a:rPr lang="en-GB" sz="3600" dirty="0" err="1" smtClean="0"/>
              <a:t>accade</a:t>
            </a:r>
            <a:r>
              <a:rPr lang="en-GB" sz="3600" dirty="0" smtClean="0"/>
              <a:t> </a:t>
            </a:r>
            <a:r>
              <a:rPr lang="en-GB" sz="3600" dirty="0" err="1" smtClean="0"/>
              <a:t>oggi</a:t>
            </a:r>
            <a:r>
              <a:rPr lang="en-GB" sz="3600" dirty="0" smtClean="0"/>
              <a:t> in </a:t>
            </a:r>
            <a:r>
              <a:rPr lang="en-GB" sz="3600" dirty="0" err="1" smtClean="0"/>
              <a:t>sanita</a:t>
            </a:r>
            <a:r>
              <a:rPr lang="en-GB" sz="3600" dirty="0" smtClean="0"/>
              <a:t>’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Nonostante</a:t>
            </a:r>
            <a:r>
              <a:rPr lang="en-GB" sz="2000" dirty="0" smtClean="0"/>
              <a:t> 30anni di </a:t>
            </a:r>
            <a:r>
              <a:rPr lang="en-GB" sz="2000" dirty="0" err="1" smtClean="0"/>
              <a:t>Qualita</a:t>
            </a:r>
            <a:r>
              <a:rPr lang="en-GB" sz="2000" dirty="0" smtClean="0"/>
              <a:t>’ </a:t>
            </a:r>
            <a:r>
              <a:rPr lang="en-GB" sz="2000" dirty="0" err="1" smtClean="0"/>
              <a:t>nell</a:t>
            </a:r>
            <a:r>
              <a:rPr lang="en-GB" sz="2000" dirty="0" smtClean="0"/>
              <a:t>’ </a:t>
            </a:r>
            <a:r>
              <a:rPr lang="en-GB" sz="2000" dirty="0" err="1" smtClean="0"/>
              <a:t>ambiente</a:t>
            </a:r>
            <a:r>
              <a:rPr lang="en-GB" sz="2000" dirty="0" smtClean="0"/>
              <a:t> </a:t>
            </a:r>
            <a:r>
              <a:rPr lang="en-GB" sz="2000" dirty="0" err="1" smtClean="0"/>
              <a:t>sanitario</a:t>
            </a:r>
            <a:r>
              <a:rPr lang="en-GB" sz="2000" dirty="0" smtClean="0"/>
              <a:t> e 15 </a:t>
            </a:r>
            <a:r>
              <a:rPr lang="en-GB" sz="2000" dirty="0" err="1" smtClean="0"/>
              <a:t>anni</a:t>
            </a:r>
            <a:r>
              <a:rPr lang="en-GB" sz="2000" dirty="0" smtClean="0"/>
              <a:t> in </a:t>
            </a:r>
            <a:r>
              <a:rPr lang="en-GB" sz="2000" dirty="0" err="1" smtClean="0"/>
              <a:t>educazione</a:t>
            </a:r>
            <a:r>
              <a:rPr lang="en-GB" sz="2000" dirty="0" smtClean="0"/>
              <a:t> per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sicurezza</a:t>
            </a:r>
            <a:r>
              <a:rPr lang="en-GB" sz="2000" dirty="0" smtClean="0"/>
              <a:t> in </a:t>
            </a:r>
            <a:r>
              <a:rPr lang="en-GB" sz="2000" dirty="0" err="1" smtClean="0"/>
              <a:t>sanita</a:t>
            </a:r>
            <a:r>
              <a:rPr lang="en-GB" sz="2000" dirty="0" smtClean="0"/>
              <a:t>’, </a:t>
            </a:r>
            <a:r>
              <a:rPr lang="en-GB" sz="2000" dirty="0" err="1" smtClean="0"/>
              <a:t>milioni</a:t>
            </a:r>
            <a:r>
              <a:rPr lang="en-GB" sz="2000" dirty="0" smtClean="0"/>
              <a:t> di </a:t>
            </a:r>
            <a:r>
              <a:rPr lang="en-GB" sz="2000" dirty="0" err="1" smtClean="0"/>
              <a:t>pazienti</a:t>
            </a:r>
            <a:r>
              <a:rPr lang="en-GB" sz="2000" dirty="0" smtClean="0"/>
              <a:t> </a:t>
            </a:r>
            <a:r>
              <a:rPr lang="en-GB" sz="2000" dirty="0" err="1" smtClean="0"/>
              <a:t>muoiono</a:t>
            </a:r>
            <a:r>
              <a:rPr lang="en-GB" sz="2000" dirty="0" smtClean="0"/>
              <a:t> </a:t>
            </a:r>
            <a:r>
              <a:rPr lang="en-GB" sz="2000" dirty="0" err="1" smtClean="0"/>
              <a:t>oppure</a:t>
            </a:r>
            <a:r>
              <a:rPr lang="en-GB" sz="2000" dirty="0" smtClean="0"/>
              <a:t> </a:t>
            </a:r>
            <a:r>
              <a:rPr lang="en-GB" sz="2000" dirty="0" err="1" smtClean="0"/>
              <a:t>subiscono</a:t>
            </a:r>
            <a:r>
              <a:rPr lang="en-GB" sz="2000" dirty="0" smtClean="0"/>
              <a:t> </a:t>
            </a:r>
            <a:r>
              <a:rPr lang="en-GB" sz="2000" dirty="0" err="1" smtClean="0"/>
              <a:t>eventi</a:t>
            </a:r>
            <a:r>
              <a:rPr lang="en-GB" sz="2000" dirty="0" smtClean="0"/>
              <a:t> </a:t>
            </a:r>
            <a:r>
              <a:rPr lang="en-GB" sz="2000" dirty="0" err="1" smtClean="0"/>
              <a:t>avversi</a:t>
            </a:r>
            <a:r>
              <a:rPr lang="en-GB" sz="2000" dirty="0" smtClean="0"/>
              <a:t> </a:t>
            </a:r>
            <a:r>
              <a:rPr lang="en-GB" sz="2000" dirty="0" smtClean="0"/>
              <a:t> </a:t>
            </a:r>
            <a:r>
              <a:rPr lang="en-GB" sz="2000" dirty="0" smtClean="0"/>
              <a:t>dal </a:t>
            </a:r>
            <a:r>
              <a:rPr lang="en-GB" sz="2000" dirty="0" err="1" smtClean="0"/>
              <a:t>sistema</a:t>
            </a:r>
            <a:r>
              <a:rPr lang="en-GB" sz="2000" dirty="0" smtClean="0"/>
              <a:t> sanitario…….ma </a:t>
            </a:r>
            <a:r>
              <a:rPr lang="en-GB" sz="2000" dirty="0" err="1" smtClean="0"/>
              <a:t>perche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Regolamenti</a:t>
            </a:r>
            <a:r>
              <a:rPr lang="en-GB" dirty="0" smtClean="0"/>
              <a:t>: </a:t>
            </a:r>
            <a:r>
              <a:rPr lang="en-GB" dirty="0" err="1" smtClean="0"/>
              <a:t>Insufficienti</a:t>
            </a:r>
            <a:endParaRPr lang="en-GB" dirty="0" smtClean="0"/>
          </a:p>
          <a:p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Accreditamento</a:t>
            </a:r>
            <a:r>
              <a:rPr lang="en-GB" dirty="0" smtClean="0"/>
              <a:t>: </a:t>
            </a:r>
            <a:r>
              <a:rPr lang="en-GB" dirty="0" err="1" smtClean="0"/>
              <a:t>costoso</a:t>
            </a:r>
            <a:r>
              <a:rPr lang="en-GB" dirty="0" smtClean="0"/>
              <a:t> e </a:t>
            </a:r>
            <a:r>
              <a:rPr lang="en-GB" dirty="0" err="1" smtClean="0"/>
              <a:t>insufficiente</a:t>
            </a:r>
            <a:endParaRPr lang="en-GB" dirty="0" smtClean="0"/>
          </a:p>
          <a:p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Educazione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formazione</a:t>
            </a:r>
            <a:r>
              <a:rPr lang="en-GB" dirty="0" smtClean="0"/>
              <a:t>: </a:t>
            </a:r>
            <a:r>
              <a:rPr lang="en-GB" dirty="0" err="1" smtClean="0"/>
              <a:t>scarsa</a:t>
            </a:r>
            <a:r>
              <a:rPr lang="en-GB" dirty="0" smtClean="0"/>
              <a:t> e </a:t>
            </a:r>
            <a:r>
              <a:rPr lang="en-GB" dirty="0" err="1" smtClean="0"/>
              <a:t>insufficiente</a:t>
            </a:r>
            <a:endParaRPr lang="en-GB" dirty="0" smtClean="0"/>
          </a:p>
          <a:p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Professionisti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della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sanita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 </a:t>
            </a:r>
            <a:r>
              <a:rPr lang="en-GB" dirty="0" smtClean="0"/>
              <a:t>: </a:t>
            </a:r>
            <a:r>
              <a:rPr lang="en-GB" dirty="0" err="1" smtClean="0"/>
              <a:t>diversita</a:t>
            </a:r>
            <a:r>
              <a:rPr lang="en-GB" dirty="0" smtClean="0"/>
              <a:t> di </a:t>
            </a:r>
            <a:r>
              <a:rPr lang="en-GB" dirty="0" err="1" smtClean="0"/>
              <a:t>pensiero</a:t>
            </a:r>
            <a:r>
              <a:rPr lang="en-GB" dirty="0" smtClean="0"/>
              <a:t>, </a:t>
            </a:r>
            <a:r>
              <a:rPr lang="en-GB" dirty="0" err="1" smtClean="0"/>
              <a:t>opinioni</a:t>
            </a:r>
            <a:r>
              <a:rPr lang="en-GB" dirty="0" smtClean="0"/>
              <a:t>, </a:t>
            </a:r>
            <a:r>
              <a:rPr lang="en-GB" dirty="0" err="1" smtClean="0"/>
              <a:t>azioni</a:t>
            </a:r>
            <a:r>
              <a:rPr lang="en-GB" dirty="0" smtClean="0"/>
              <a:t> e procedure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Leaders</a:t>
            </a:r>
            <a:r>
              <a:rPr lang="en-GB" dirty="0" smtClean="0"/>
              <a:t>: non </a:t>
            </a:r>
            <a:r>
              <a:rPr lang="en-GB" dirty="0" err="1" smtClean="0"/>
              <a:t>capiscono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problemi</a:t>
            </a:r>
            <a:r>
              <a:rPr lang="en-GB" dirty="0"/>
              <a:t> </a:t>
            </a:r>
            <a:r>
              <a:rPr lang="en-GB" dirty="0" err="1" smtClean="0"/>
              <a:t>oppure</a:t>
            </a:r>
            <a:r>
              <a:rPr lang="en-GB" dirty="0" smtClean="0"/>
              <a:t> non </a:t>
            </a:r>
            <a:r>
              <a:rPr lang="en-GB" dirty="0" err="1" smtClean="0"/>
              <a:t>hanno</a:t>
            </a:r>
            <a:r>
              <a:rPr lang="en-GB" dirty="0" smtClean="0"/>
              <a:t> la </a:t>
            </a:r>
            <a:r>
              <a:rPr lang="en-GB" dirty="0" err="1" smtClean="0"/>
              <a:t>vera</a:t>
            </a:r>
            <a:r>
              <a:rPr lang="en-GB" dirty="0" smtClean="0"/>
              <a:t> </a:t>
            </a:r>
            <a:r>
              <a:rPr lang="en-GB" dirty="0" err="1" smtClean="0"/>
              <a:t>competenza</a:t>
            </a:r>
            <a:r>
              <a:rPr lang="en-GB" dirty="0"/>
              <a:t> </a:t>
            </a:r>
            <a:r>
              <a:rPr lang="en-GB" dirty="0" err="1" smtClean="0"/>
              <a:t>oppure</a:t>
            </a:r>
            <a:r>
              <a:rPr lang="en-GB" dirty="0" smtClean="0"/>
              <a:t> </a:t>
            </a:r>
            <a:r>
              <a:rPr lang="en-GB" dirty="0" err="1" smtClean="0"/>
              <a:t>rispondono</a:t>
            </a:r>
            <a:r>
              <a:rPr lang="en-GB" dirty="0" smtClean="0"/>
              <a:t> solo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numeri</a:t>
            </a:r>
            <a:endParaRPr lang="en-GB" dirty="0" smtClean="0"/>
          </a:p>
          <a:p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Ospedali</a:t>
            </a:r>
            <a:r>
              <a:rPr lang="en-GB" dirty="0" smtClean="0"/>
              <a:t>: </a:t>
            </a:r>
            <a:r>
              <a:rPr lang="en-GB" dirty="0" err="1" smtClean="0"/>
              <a:t>Disorganizzazione</a:t>
            </a:r>
            <a:r>
              <a:rPr lang="en-GB" dirty="0" smtClean="0"/>
              <a:t>, </a:t>
            </a:r>
            <a:r>
              <a:rPr lang="en-GB" dirty="0" err="1" smtClean="0"/>
              <a:t>focolai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</a:t>
            </a:r>
            <a:r>
              <a:rPr lang="en-GB" dirty="0" err="1" smtClean="0"/>
              <a:t>attribuibile</a:t>
            </a:r>
            <a:r>
              <a:rPr lang="en-GB" dirty="0" smtClean="0"/>
              <a:t> a </a:t>
            </a:r>
            <a:r>
              <a:rPr lang="en-GB" dirty="0" err="1" smtClean="0"/>
              <a:t>iniziative</a:t>
            </a:r>
            <a:r>
              <a:rPr lang="en-GB" dirty="0" smtClean="0"/>
              <a:t> </a:t>
            </a:r>
            <a:r>
              <a:rPr lang="en-GB" dirty="0" err="1" smtClean="0"/>
              <a:t>individuali</a:t>
            </a:r>
            <a:endParaRPr lang="en-GB" dirty="0"/>
          </a:p>
          <a:p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Governi</a:t>
            </a:r>
            <a:r>
              <a:rPr lang="en-GB" dirty="0" smtClean="0"/>
              <a:t>: la </a:t>
            </a:r>
            <a:r>
              <a:rPr lang="en-GB" dirty="0" err="1" smtClean="0"/>
              <a:t>sanita</a:t>
            </a:r>
            <a:r>
              <a:rPr lang="en-GB" dirty="0" smtClean="0"/>
              <a:t>’ </a:t>
            </a:r>
            <a:r>
              <a:rPr lang="en-GB" dirty="0" smtClean="0"/>
              <a:t>non è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priorita</a:t>
            </a:r>
            <a:endParaRPr lang="en-GB" dirty="0" smtClean="0"/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gente</a:t>
            </a:r>
            <a:r>
              <a:rPr lang="en-GB" dirty="0" smtClean="0"/>
              <a:t>: non ha </a:t>
            </a:r>
            <a:r>
              <a:rPr lang="en-GB" dirty="0" err="1" smtClean="0"/>
              <a:t>fiducia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di </a:t>
            </a:r>
            <a:r>
              <a:rPr lang="en-GB" dirty="0" err="1" smtClean="0"/>
              <a:t>sanita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7332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</a:t>
            </a:r>
            <a:r>
              <a:rPr lang="en-GB" dirty="0" err="1" smtClean="0"/>
              <a:t>forse</a:t>
            </a:r>
            <a:r>
              <a:rPr lang="en-GB" dirty="0" smtClean="0"/>
              <a:t> </a:t>
            </a:r>
            <a:r>
              <a:rPr lang="en-GB" dirty="0" err="1" smtClean="0"/>
              <a:t>dobbiamo</a:t>
            </a:r>
            <a:r>
              <a:rPr lang="en-GB" dirty="0" smtClean="0"/>
              <a:t> </a:t>
            </a:r>
            <a:r>
              <a:rPr lang="en-GB" dirty="0" err="1" smtClean="0"/>
              <a:t>cambiare</a:t>
            </a:r>
            <a:r>
              <a:rPr lang="en-GB" dirty="0" smtClean="0"/>
              <a:t>…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vuol</a:t>
            </a:r>
            <a:r>
              <a:rPr lang="en-GB" dirty="0" smtClean="0"/>
              <a:t> dire ‘</a:t>
            </a:r>
            <a:r>
              <a:rPr lang="en-GB" dirty="0" err="1" smtClean="0"/>
              <a:t>cambiare</a:t>
            </a:r>
            <a:r>
              <a:rPr lang="en-GB" dirty="0" smtClean="0"/>
              <a:t>’?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8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538" y="163513"/>
            <a:ext cx="8939212" cy="1128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La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sanita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’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continua ad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essere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pericolosa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anche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in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questo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momento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…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235" y="1484784"/>
            <a:ext cx="8651875" cy="4524315"/>
          </a:xfrm>
          <a:prstGeom prst="rect">
            <a:avLst/>
          </a:prstGeom>
          <a:solidFill>
            <a:srgbClr val="97BCEE">
              <a:alpha val="27000"/>
            </a:srgbClr>
          </a:solidFill>
        </p:spPr>
        <p:txBody>
          <a:bodyPr wrap="square">
            <a:spAutoFit/>
          </a:bodyPr>
          <a:lstStyle/>
          <a:p>
            <a:pPr marL="57150" lvl="1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Nonostante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gli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‘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sforzi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’….:</a:t>
            </a:r>
          </a:p>
          <a:p>
            <a:pPr marL="57150" lvl="1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Esempi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:</a:t>
            </a:r>
            <a:endParaRPr lang="en-US" sz="2400" dirty="0">
              <a:latin typeface="Calibri" pitchFamily="34" charset="0"/>
              <a:ea typeface="ＭＳ Ｐゴシック" pitchFamily="34" charset="-128"/>
            </a:endParaRPr>
          </a:p>
          <a:p>
            <a:pPr marL="401637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60%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dei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programmi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per la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prevenzione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di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infezioni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ospedaliere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falliscono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endParaRPr lang="en-US" sz="2400" dirty="0" smtClean="0">
              <a:latin typeface="+mn-lt"/>
              <a:ea typeface="ＭＳ Ｐゴシック" pitchFamily="34" charset="-128"/>
              <a:cs typeface="+mn-cs"/>
            </a:endParaRPr>
          </a:p>
          <a:p>
            <a:pPr marL="401637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ＭＳ Ｐゴシック" pitchFamily="34" charset="-128"/>
              </a:rPr>
              <a:t>L’ </a:t>
            </a:r>
            <a:r>
              <a:rPr lang="en-US" sz="2400" dirty="0" err="1" smtClean="0">
                <a:ea typeface="ＭＳ Ｐゴシック" pitchFamily="34" charset="-128"/>
              </a:rPr>
              <a:t>intercomunicazione</a:t>
            </a:r>
            <a:r>
              <a:rPr lang="en-US" sz="2400" dirty="0" smtClean="0">
                <a:ea typeface="ＭＳ Ｐゴシック" pitchFamily="34" charset="-128"/>
              </a:rPr>
              <a:t> sanitaria </a:t>
            </a:r>
            <a:r>
              <a:rPr lang="en-US" sz="2400" dirty="0" err="1" smtClean="0">
                <a:ea typeface="ＭＳ Ｐゴシック" pitchFamily="34" charset="-128"/>
              </a:rPr>
              <a:t>riguardante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trasferimenti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pazienti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fallisce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al 40</a:t>
            </a:r>
            <a:r>
              <a:rPr lang="en-US" sz="2400" dirty="0">
                <a:ea typeface="ＭＳ Ｐゴシック" pitchFamily="34" charset="-128"/>
              </a:rPr>
              <a:t>%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ed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in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situazioni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particolari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di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piu</a:t>
            </a:r>
            <a:endParaRPr lang="en-US" sz="2400" baseline="30000" dirty="0">
              <a:ea typeface="ＭＳ Ｐゴシック" pitchFamily="34" charset="-128"/>
            </a:endParaRPr>
          </a:p>
          <a:p>
            <a:pPr marL="401637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ea typeface="ＭＳ Ｐゴシック" pitchFamily="34" charset="-128"/>
              </a:rPr>
              <a:t>Gli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incendi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nelle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sale </a:t>
            </a:r>
            <a:r>
              <a:rPr lang="en-US" sz="2400" dirty="0" err="1" smtClean="0">
                <a:ea typeface="ＭＳ Ｐゴシック" pitchFamily="34" charset="-128"/>
              </a:rPr>
              <a:t>operatorie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sono</a:t>
            </a:r>
            <a:r>
              <a:rPr lang="en-US" sz="2400" dirty="0" smtClean="0">
                <a:ea typeface="ＭＳ Ｐゴシック" pitchFamily="34" charset="-128"/>
              </a:rPr>
              <a:t> circa </a:t>
            </a:r>
            <a:r>
              <a:rPr lang="en-US" sz="2400" dirty="0" smtClean="0">
                <a:ea typeface="ＭＳ Ｐゴシック" pitchFamily="34" charset="-128"/>
              </a:rPr>
              <a:t>600 </a:t>
            </a:r>
            <a:r>
              <a:rPr lang="en-US" sz="2400" dirty="0" err="1" smtClean="0">
                <a:ea typeface="ＭＳ Ｐゴシック" pitchFamily="34" charset="-128"/>
              </a:rPr>
              <a:t>ogni</a:t>
            </a:r>
            <a:r>
              <a:rPr lang="en-US" sz="2400" dirty="0" smtClean="0">
                <a:ea typeface="ＭＳ Ｐゴシック" pitchFamily="34" charset="-128"/>
              </a:rPr>
              <a:t> anno</a:t>
            </a:r>
            <a:endParaRPr lang="en-US" sz="2400" dirty="0" smtClean="0">
              <a:latin typeface="+mn-lt"/>
              <a:ea typeface="ＭＳ Ｐゴシック" pitchFamily="34" charset="-128"/>
              <a:cs typeface="+mn-cs"/>
            </a:endParaRPr>
          </a:p>
          <a:p>
            <a:pPr marL="401637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50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operazioni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chirurgiche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/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settimana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negli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Stati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Uniti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hanno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problemi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riguardanti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‘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regolamenti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per la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sicurezza</a:t>
            </a:r>
            <a:endParaRPr lang="en-US" sz="2400" dirty="0">
              <a:ea typeface="ＭＳ Ｐゴシック" pitchFamily="34" charset="-128"/>
            </a:endParaRPr>
          </a:p>
          <a:p>
            <a:pPr marL="401637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I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conflitti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fra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varie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parti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in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Sanita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’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testimoniano</a:t>
            </a:r>
            <a:r>
              <a:rPr lang="en-US" sz="2400" dirty="0" smtClean="0">
                <a:latin typeface="+mn-lt"/>
                <a:ea typeface="ＭＳ Ｐゴシック" pitchFamily="34" charset="-128"/>
                <a:cs typeface="+mn-cs"/>
              </a:rPr>
              <a:t> la decadence del </a:t>
            </a:r>
            <a:r>
              <a:rPr lang="en-US" sz="2400" dirty="0" err="1" smtClean="0">
                <a:latin typeface="+mn-lt"/>
                <a:ea typeface="ＭＳ Ｐゴシック" pitchFamily="34" charset="-128"/>
                <a:cs typeface="+mn-cs"/>
              </a:rPr>
              <a:t>sistema</a:t>
            </a:r>
            <a:endParaRPr lang="en-US" sz="2400" dirty="0" smtClean="0">
              <a:latin typeface="+mn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9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75870" y="332656"/>
            <a:ext cx="604867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j-cs"/>
              </a:rPr>
              <a:t>Impatto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j-cs"/>
              </a:rPr>
              <a:t> </a:t>
            </a:r>
            <a:r>
              <a:rPr lang="en-GB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j-cs"/>
              </a:rPr>
              <a:t>Economico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j-cs"/>
              </a:rPr>
              <a:t>….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75870" y="1340768"/>
            <a:ext cx="66738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66700" indent="-2651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93B8"/>
              </a:buClr>
              <a:buFont typeface="Arial" charset="0"/>
              <a:buNone/>
            </a:pPr>
            <a:r>
              <a:rPr lang="en-US" sz="2000" b="1" dirty="0"/>
              <a:t>Medical errors and adverse events</a:t>
            </a:r>
          </a:p>
          <a:p>
            <a:pPr lvl="1" algn="l">
              <a:spcBef>
                <a:spcPct val="40000"/>
              </a:spcBef>
              <a:buClr>
                <a:srgbClr val="B1395E"/>
              </a:buClr>
              <a:buFont typeface="Arial" charset="0"/>
              <a:buChar char="■"/>
            </a:pPr>
            <a:r>
              <a:rPr lang="en-US" sz="2000" dirty="0"/>
              <a:t>USA: annual impact, </a:t>
            </a:r>
            <a:r>
              <a:rPr lang="en-US" dirty="0"/>
              <a:t>$19.5 billion (2008)</a:t>
            </a:r>
            <a:r>
              <a:rPr lang="en-US" sz="2000" dirty="0"/>
              <a:t> </a:t>
            </a:r>
          </a:p>
          <a:p>
            <a:pPr lvl="1" algn="l">
              <a:spcBef>
                <a:spcPct val="40000"/>
              </a:spcBef>
              <a:buClr>
                <a:srgbClr val="B1395E"/>
              </a:buClr>
              <a:buFont typeface="Arial" charset="0"/>
              <a:buChar char="■"/>
            </a:pPr>
            <a:r>
              <a:rPr lang="en-US" sz="2000" dirty="0"/>
              <a:t>UK: £ 400 m  in settlements every year</a:t>
            </a:r>
          </a:p>
          <a:p>
            <a:pPr lvl="1" algn="l">
              <a:spcBef>
                <a:spcPct val="40000"/>
              </a:spcBef>
              <a:buClr>
                <a:srgbClr val="B1395E"/>
              </a:buClr>
              <a:buFont typeface="Arial" charset="0"/>
              <a:buNone/>
            </a:pPr>
            <a:r>
              <a:rPr lang="en-US" sz="2000" b="1" dirty="0" smtClean="0"/>
              <a:t>Nosocomial infections</a:t>
            </a:r>
            <a:endParaRPr lang="en-US" sz="2000" dirty="0" smtClean="0"/>
          </a:p>
          <a:p>
            <a:pPr lvl="1" algn="l">
              <a:spcBef>
                <a:spcPct val="40000"/>
              </a:spcBef>
              <a:buClr>
                <a:srgbClr val="B1395E"/>
              </a:buClr>
              <a:buFont typeface="Arial" charset="0"/>
              <a:buChar char="■"/>
            </a:pPr>
            <a:r>
              <a:rPr lang="en-US" sz="2000" dirty="0" smtClean="0"/>
              <a:t>Europe: 13-24 billion/ year Euros (or an average of 25 million extra days hospital stay) </a:t>
            </a:r>
          </a:p>
          <a:p>
            <a:pPr lvl="1" algn="l">
              <a:spcBef>
                <a:spcPct val="40000"/>
              </a:spcBef>
              <a:buClr>
                <a:srgbClr val="B1395E"/>
              </a:buClr>
              <a:buFont typeface="Arial" charset="0"/>
              <a:buChar char="■"/>
            </a:pPr>
            <a:r>
              <a:rPr lang="en-US" sz="2000" dirty="0" smtClean="0"/>
              <a:t>USA</a:t>
            </a:r>
            <a:r>
              <a:rPr lang="en-US" sz="2000" dirty="0"/>
              <a:t>: annual impact, </a:t>
            </a:r>
            <a:r>
              <a:rPr lang="en-US" dirty="0"/>
              <a:t>$</a:t>
            </a:r>
            <a:r>
              <a:rPr lang="en-US" sz="2000" dirty="0"/>
              <a:t> 6.5 billion (2004) (WHO HH Guidelines (</a:t>
            </a:r>
            <a:r>
              <a:rPr lang="en-US" sz="2000" dirty="0" smtClean="0"/>
              <a:t>2009)</a:t>
            </a:r>
          </a:p>
          <a:p>
            <a:pPr marL="1587" lvl="1" indent="0">
              <a:spcBef>
                <a:spcPct val="40000"/>
              </a:spcBef>
              <a:buClr>
                <a:srgbClr val="B1395E"/>
              </a:buClr>
            </a:pPr>
            <a:r>
              <a:rPr lang="en-US" sz="2000" b="1" dirty="0"/>
              <a:t>Medication </a:t>
            </a:r>
            <a:r>
              <a:rPr lang="en-US" sz="2000" b="1" dirty="0" smtClean="0"/>
              <a:t>errors</a:t>
            </a:r>
            <a:endParaRPr lang="en-US" sz="2000" b="1" dirty="0"/>
          </a:p>
          <a:p>
            <a:pPr lvl="1" algn="l">
              <a:spcBef>
                <a:spcPct val="40000"/>
              </a:spcBef>
              <a:buClr>
                <a:srgbClr val="B1395E"/>
              </a:buClr>
              <a:buFont typeface="Arial" charset="0"/>
              <a:buChar char="■"/>
            </a:pPr>
            <a:r>
              <a:rPr lang="en-US" sz="2000" dirty="0" smtClean="0"/>
              <a:t>USA</a:t>
            </a:r>
            <a:r>
              <a:rPr lang="en-US" sz="2000" dirty="0"/>
              <a:t>: $177.4 billion cost estimates for ADE in USA  (2000) (SPS, 2011)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" y="116632"/>
            <a:ext cx="2200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" y="1885107"/>
            <a:ext cx="22066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" y="4091732"/>
            <a:ext cx="21637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080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347</TotalTime>
  <Words>1255</Words>
  <Application>Microsoft Office PowerPoint</Application>
  <PresentationFormat>Presentazione su schermo (4:3)</PresentationFormat>
  <Paragraphs>281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Franklin Gothic Book</vt:lpstr>
      <vt:lpstr>Wingdings</vt:lpstr>
      <vt:lpstr>Wingdings 2</vt:lpstr>
      <vt:lpstr>Technic</vt:lpstr>
      <vt:lpstr>Responsabilita, sicurezza e qualita delle cure, Formazione del Personale</vt:lpstr>
      <vt:lpstr>Una storia mai raccontata….</vt:lpstr>
      <vt:lpstr>Presentazione standard di PowerPoint</vt:lpstr>
      <vt:lpstr>Presentazione standard di PowerPoint</vt:lpstr>
      <vt:lpstr>La Sanita è pericolosa</vt:lpstr>
      <vt:lpstr>L’ Aviazione è un industria di alta sicurezza</vt:lpstr>
      <vt:lpstr>Cosa accade oggi in sanita’</vt:lpstr>
      <vt:lpstr>Presentazione standard di PowerPoint</vt:lpstr>
      <vt:lpstr>Presentazione standard di PowerPoint</vt:lpstr>
      <vt:lpstr>Presentazione standard di PowerPoint</vt:lpstr>
      <vt:lpstr>Danno dalla malasanita…una PANDEMIA!</vt:lpstr>
      <vt:lpstr>Presentazione standard di PowerPoint</vt:lpstr>
      <vt:lpstr>Una rete intelligente…….ma anche efficiente…?!?!</vt:lpstr>
      <vt:lpstr>Presentazione standard di PowerPoint</vt:lpstr>
      <vt:lpstr>Presentazione standard di PowerPoint</vt:lpstr>
      <vt:lpstr>Una rete intelligente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Responsabilita, sicurezza e qualita delle cure, Formazione del Personale</dc:title>
  <dc:creator>Kostas Petsanis</dc:creator>
  <cp:lastModifiedBy>Aladar Ianes</cp:lastModifiedBy>
  <cp:revision>32</cp:revision>
  <dcterms:created xsi:type="dcterms:W3CDTF">2015-04-13T20:22:57Z</dcterms:created>
  <dcterms:modified xsi:type="dcterms:W3CDTF">2015-04-15T07:30:51Z</dcterms:modified>
</cp:coreProperties>
</file>